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5"/>
  </p:notesMasterIdLst>
  <p:sldIdLst>
    <p:sldId id="256" r:id="rId2"/>
    <p:sldId id="298" r:id="rId3"/>
    <p:sldId id="328" r:id="rId4"/>
    <p:sldId id="332" r:id="rId5"/>
    <p:sldId id="330" r:id="rId6"/>
    <p:sldId id="317" r:id="rId7"/>
    <p:sldId id="336" r:id="rId8"/>
    <p:sldId id="333" r:id="rId9"/>
    <p:sldId id="334" r:id="rId10"/>
    <p:sldId id="335" r:id="rId11"/>
    <p:sldId id="309" r:id="rId12"/>
    <p:sldId id="337" r:id="rId13"/>
    <p:sldId id="338" r:id="rId14"/>
    <p:sldId id="347" r:id="rId15"/>
    <p:sldId id="339" r:id="rId16"/>
    <p:sldId id="345" r:id="rId17"/>
    <p:sldId id="341" r:id="rId18"/>
    <p:sldId id="342" r:id="rId19"/>
    <p:sldId id="343" r:id="rId20"/>
    <p:sldId id="344" r:id="rId21"/>
    <p:sldId id="340" r:id="rId22"/>
    <p:sldId id="346" r:id="rId23"/>
    <p:sldId id="278" r:id="rId24"/>
  </p:sldIdLst>
  <p:sldSz cx="9144000" cy="5143500" type="screen16x9"/>
  <p:notesSz cx="6858000" cy="9144000"/>
  <p:embeddedFontLst>
    <p:embeddedFont>
      <p:font typeface="Barlow" panose="020B0604020202020204" charset="0"/>
      <p:regular r:id="rId26"/>
      <p:bold r:id="rId27"/>
      <p:italic r:id="rId28"/>
      <p:boldItalic r:id="rId29"/>
    </p:embeddedFont>
    <p:embeddedFont>
      <p:font typeface="Raleway Thin" panose="020B060402020202020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Barlow Ligh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E2214B-EEA6-4F0E-851E-DA328E0D34B4}">
  <a:tblStyle styleId="{11E2214B-EEA6-4F0E-851E-DA328E0D34B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E44D3EF-30E0-43DB-A017-93B0B98886E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6" d="100"/>
          <a:sy n="86" d="100"/>
        </p:scale>
        <p:origin x="720" y="4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076325" y="1863600"/>
            <a:ext cx="4962600" cy="14163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a:lvl1pPr>
            <a:lvl2pPr lvl="1">
              <a:lnSpc>
                <a:spcPct val="90000"/>
              </a:lnSpc>
              <a:spcBef>
                <a:spcPts val="0"/>
              </a:spcBef>
              <a:spcAft>
                <a:spcPts val="0"/>
              </a:spcAft>
              <a:buSzPts val="4800"/>
              <a:buNone/>
              <a:defRPr/>
            </a:lvl2pPr>
            <a:lvl3pPr lvl="2">
              <a:lnSpc>
                <a:spcPct val="90000"/>
              </a:lnSpc>
              <a:spcBef>
                <a:spcPts val="0"/>
              </a:spcBef>
              <a:spcAft>
                <a:spcPts val="0"/>
              </a:spcAft>
              <a:buSzPts val="4800"/>
              <a:buNone/>
              <a:defRPr/>
            </a:lvl3pPr>
            <a:lvl4pPr lvl="3">
              <a:lnSpc>
                <a:spcPct val="90000"/>
              </a:lnSpc>
              <a:spcBef>
                <a:spcPts val="0"/>
              </a:spcBef>
              <a:spcAft>
                <a:spcPts val="0"/>
              </a:spcAft>
              <a:buSzPts val="4800"/>
              <a:buNone/>
              <a:defRPr/>
            </a:lvl4pPr>
            <a:lvl5pPr lvl="4">
              <a:lnSpc>
                <a:spcPct val="90000"/>
              </a:lnSpc>
              <a:spcBef>
                <a:spcPts val="0"/>
              </a:spcBef>
              <a:spcAft>
                <a:spcPts val="0"/>
              </a:spcAft>
              <a:buSzPts val="4800"/>
              <a:buNone/>
              <a:defRPr/>
            </a:lvl5pPr>
            <a:lvl6pPr lvl="5">
              <a:lnSpc>
                <a:spcPct val="90000"/>
              </a:lnSpc>
              <a:spcBef>
                <a:spcPts val="0"/>
              </a:spcBef>
              <a:spcAft>
                <a:spcPts val="0"/>
              </a:spcAft>
              <a:buSzPts val="4800"/>
              <a:buNone/>
              <a:defRPr/>
            </a:lvl6pPr>
            <a:lvl7pPr lvl="6">
              <a:lnSpc>
                <a:spcPct val="90000"/>
              </a:lnSpc>
              <a:spcBef>
                <a:spcPts val="0"/>
              </a:spcBef>
              <a:spcAft>
                <a:spcPts val="0"/>
              </a:spcAft>
              <a:buSzPts val="4800"/>
              <a:buNone/>
              <a:defRPr/>
            </a:lvl7pPr>
            <a:lvl8pPr lvl="7">
              <a:lnSpc>
                <a:spcPct val="90000"/>
              </a:lnSpc>
              <a:spcBef>
                <a:spcPts val="0"/>
              </a:spcBef>
              <a:spcAft>
                <a:spcPts val="0"/>
              </a:spcAft>
              <a:buSzPts val="4800"/>
              <a:buNone/>
              <a:defRPr/>
            </a:lvl8pPr>
            <a:lvl9pPr lvl="8">
              <a:lnSpc>
                <a:spcPct val="90000"/>
              </a:lnSpc>
              <a:spcBef>
                <a:spcPts val="0"/>
              </a:spcBef>
              <a:spcAft>
                <a:spcPts val="0"/>
              </a:spcAft>
              <a:buSzPts val="4800"/>
              <a:buNone/>
              <a:defRPr/>
            </a:lvl9pPr>
          </a:lstStyle>
          <a:p>
            <a:endParaRPr/>
          </a:p>
        </p:txBody>
      </p:sp>
      <p:sp>
        <p:nvSpPr>
          <p:cNvPr id="11" name="Google Shape;11;p2"/>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diamon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txBox="1">
            <a:spLocks noGrp="1"/>
          </p:cNvSpPr>
          <p:nvPr>
            <p:ph type="ctrTitle"/>
          </p:nvPr>
        </p:nvSpPr>
        <p:spPr>
          <a:xfrm>
            <a:off x="1085850" y="2031025"/>
            <a:ext cx="46767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4" name="Google Shape;14;p3"/>
          <p:cNvSpPr txBox="1">
            <a:spLocks noGrp="1"/>
          </p:cNvSpPr>
          <p:nvPr>
            <p:ph type="subTitle" idx="1"/>
          </p:nvPr>
        </p:nvSpPr>
        <p:spPr>
          <a:xfrm>
            <a:off x="1085850" y="3287726"/>
            <a:ext cx="4676700" cy="3837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8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
        <p:nvSpPr>
          <p:cNvPr id="15" name="Google Shape;15;p3"/>
          <p:cNvSpPr/>
          <p:nvPr/>
        </p:nvSpPr>
        <p:spPr>
          <a:xfrm rot="5400000">
            <a:off x="-303375" y="2166905"/>
            <a:ext cx="1416300" cy="8097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diamon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p:nvPr/>
        </p:nvSpPr>
        <p:spPr>
          <a:xfrm rot="5400000">
            <a:off x="-100350" y="724485"/>
            <a:ext cx="468600" cy="2679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457200" y="605600"/>
            <a:ext cx="5640900" cy="1082700"/>
          </a:xfrm>
          <a:prstGeom prst="rect">
            <a:avLst/>
          </a:prstGeom>
        </p:spPr>
        <p:txBody>
          <a:bodyPr spcFirstLastPara="1" wrap="square" lIns="0" tIns="0" rIns="0" bIns="0" anchor="t"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6" name="Google Shape;26;p5"/>
          <p:cNvSpPr txBox="1">
            <a:spLocks noGrp="1"/>
          </p:cNvSpPr>
          <p:nvPr>
            <p:ph type="body" idx="1"/>
          </p:nvPr>
        </p:nvSpPr>
        <p:spPr>
          <a:xfrm>
            <a:off x="457200" y="1995750"/>
            <a:ext cx="5640900" cy="2640900"/>
          </a:xfrm>
          <a:prstGeom prst="rect">
            <a:avLst/>
          </a:prstGeom>
        </p:spPr>
        <p:txBody>
          <a:bodyPr spcFirstLastPara="1" wrap="square" lIns="0" tIns="0" rIns="0" bIns="0" anchor="t" anchorCtr="0">
            <a:noAutofit/>
          </a:bodyPr>
          <a:lstStyle>
            <a:lvl1pPr marL="457200" lvl="0" indent="-342900">
              <a:spcBef>
                <a:spcPts val="600"/>
              </a:spcBef>
              <a:spcAft>
                <a:spcPts val="0"/>
              </a:spcAft>
              <a:buSzPts val="1800"/>
              <a:buChar char="▸"/>
              <a:defRPr/>
            </a:lvl1pPr>
            <a:lvl2pPr marL="914400" lvl="1" indent="-342900">
              <a:spcBef>
                <a:spcPts val="600"/>
              </a:spcBef>
              <a:spcAft>
                <a:spcPts val="0"/>
              </a:spcAft>
              <a:buSzPts val="1800"/>
              <a:buChar char="▹"/>
              <a:defRPr/>
            </a:lvl2pPr>
            <a:lvl3pPr marL="1371600" lvl="2" indent="-342900">
              <a:spcBef>
                <a:spcPts val="600"/>
              </a:spcBef>
              <a:spcAft>
                <a:spcPts val="0"/>
              </a:spcAft>
              <a:buSzPts val="1800"/>
              <a:buChar char="▹"/>
              <a:defRPr/>
            </a:lvl3pPr>
            <a:lvl4pPr marL="1828800" lvl="3" indent="-355600">
              <a:spcBef>
                <a:spcPts val="600"/>
              </a:spcBef>
              <a:spcAft>
                <a:spcPts val="0"/>
              </a:spcAft>
              <a:buSzPts val="2000"/>
              <a:buChar char="▹"/>
              <a:defRPr/>
            </a:lvl4pPr>
            <a:lvl5pPr marL="2286000" lvl="4" indent="-355600">
              <a:spcBef>
                <a:spcPts val="600"/>
              </a:spcBef>
              <a:spcAft>
                <a:spcPts val="0"/>
              </a:spcAft>
              <a:buSzPts val="2000"/>
              <a:buChar char="▹"/>
              <a:defRPr/>
            </a:lvl5pPr>
            <a:lvl6pPr marL="2743200" lvl="5" indent="-355600">
              <a:spcBef>
                <a:spcPts val="600"/>
              </a:spcBef>
              <a:spcAft>
                <a:spcPts val="0"/>
              </a:spcAft>
              <a:buSzPts val="2000"/>
              <a:buChar char="▹"/>
              <a:defRPr/>
            </a:lvl6pPr>
            <a:lvl7pPr marL="3200400" lvl="6" indent="-355600">
              <a:spcBef>
                <a:spcPts val="600"/>
              </a:spcBef>
              <a:spcAft>
                <a:spcPts val="0"/>
              </a:spcAft>
              <a:buSzPts val="2000"/>
              <a:buChar char="▹"/>
              <a:defRPr/>
            </a:lvl7pPr>
            <a:lvl8pPr marL="3657600" lvl="7" indent="-355600">
              <a:spcBef>
                <a:spcPts val="600"/>
              </a:spcBef>
              <a:spcAft>
                <a:spcPts val="0"/>
              </a:spcAft>
              <a:buSzPts val="2000"/>
              <a:buChar char="▹"/>
              <a:defRPr/>
            </a:lvl8pPr>
            <a:lvl9pPr marL="4114800" lvl="8" indent="-355600">
              <a:spcBef>
                <a:spcPts val="600"/>
              </a:spcBef>
              <a:spcAft>
                <a:spcPts val="0"/>
              </a:spcAft>
              <a:buSzPts val="2000"/>
              <a:buChar char="▹"/>
              <a:defRPr/>
            </a:lvl9pPr>
          </a:lstStyle>
          <a:p>
            <a:endParaRPr/>
          </a:p>
        </p:txBody>
      </p:sp>
      <p:sp>
        <p:nvSpPr>
          <p:cNvPr id="27" name="Google Shape;27;p5"/>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diamon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0"/>
          <p:cNvSpPr/>
          <p:nvPr/>
        </p:nvSpPr>
        <p:spPr>
          <a:xfrm flipH="1">
            <a:off x="8686800" y="4674850"/>
            <a:ext cx="468600" cy="468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transition>
    <p:diamond/>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50000">
              <a:schemeClr val="lt1"/>
            </a:gs>
            <a:gs pos="100000">
              <a:schemeClr val="lt2"/>
            </a:gs>
          </a:gsLst>
          <a:lin ang="16200038"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605600"/>
            <a:ext cx="5640900" cy="1082700"/>
          </a:xfrm>
          <a:prstGeom prst="rect">
            <a:avLst/>
          </a:prstGeom>
          <a:noFill/>
          <a:ln>
            <a:noFill/>
          </a:ln>
        </p:spPr>
        <p:txBody>
          <a:bodyPr spcFirstLastPara="1" wrap="square" lIns="0" tIns="0" rIns="0" bIns="0" anchor="t" anchorCtr="0">
            <a:noAutofit/>
          </a:bodyPr>
          <a:lstStyle>
            <a:lvl1pPr lvl="0">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1pPr>
            <a:lvl2pPr lvl="1">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2pPr>
            <a:lvl3pPr lvl="2">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3pPr>
            <a:lvl4pPr lvl="3">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4pPr>
            <a:lvl5pPr lvl="4">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5pPr>
            <a:lvl6pPr lvl="5">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6pPr>
            <a:lvl7pPr lvl="6">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7pPr>
            <a:lvl8pPr lvl="7">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8pPr>
            <a:lvl9pPr lvl="8">
              <a:lnSpc>
                <a:spcPct val="80000"/>
              </a:lnSpc>
              <a:spcBef>
                <a:spcPts val="0"/>
              </a:spcBef>
              <a:spcAft>
                <a:spcPts val="0"/>
              </a:spcAft>
              <a:buClr>
                <a:schemeClr val="accent2"/>
              </a:buClr>
              <a:buSzPts val="4800"/>
              <a:buFont typeface="Raleway Thin"/>
              <a:buNone/>
              <a:defRPr sz="4800">
                <a:solidFill>
                  <a:schemeClr val="accent2"/>
                </a:solidFill>
                <a:latin typeface="Raleway Thin"/>
                <a:ea typeface="Raleway Thin"/>
                <a:cs typeface="Raleway Thin"/>
                <a:sym typeface="Raleway Thin"/>
              </a:defRPr>
            </a:lvl9pPr>
          </a:lstStyle>
          <a:p>
            <a:endParaRPr/>
          </a:p>
        </p:txBody>
      </p:sp>
      <p:sp>
        <p:nvSpPr>
          <p:cNvPr id="7" name="Google Shape;7;p1"/>
          <p:cNvSpPr txBox="1">
            <a:spLocks noGrp="1"/>
          </p:cNvSpPr>
          <p:nvPr>
            <p:ph type="body" idx="1"/>
          </p:nvPr>
        </p:nvSpPr>
        <p:spPr>
          <a:xfrm>
            <a:off x="457200" y="1995750"/>
            <a:ext cx="5640900" cy="2679000"/>
          </a:xfrm>
          <a:prstGeom prst="rect">
            <a:avLst/>
          </a:prstGeom>
          <a:noFill/>
          <a:ln>
            <a:noFill/>
          </a:ln>
        </p:spPr>
        <p:txBody>
          <a:bodyPr spcFirstLastPara="1" wrap="square" lIns="0" tIns="0" rIns="0" bIns="0" anchor="t" anchorCtr="0">
            <a:noAutofit/>
          </a:bodyPr>
          <a:lstStyle>
            <a:lvl1pPr marL="457200" lvl="0"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1pPr>
            <a:lvl2pPr marL="914400" lvl="1"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2pPr>
            <a:lvl3pPr marL="1371600" lvl="2" indent="-342900">
              <a:lnSpc>
                <a:spcPct val="110000"/>
              </a:lnSpc>
              <a:spcBef>
                <a:spcPts val="600"/>
              </a:spcBef>
              <a:spcAft>
                <a:spcPts val="0"/>
              </a:spcAft>
              <a:buClr>
                <a:schemeClr val="accent1"/>
              </a:buClr>
              <a:buSzPts val="1800"/>
              <a:buFont typeface="Barlow Light"/>
              <a:buChar char="▹"/>
              <a:defRPr sz="2000">
                <a:solidFill>
                  <a:schemeClr val="dk1"/>
                </a:solidFill>
                <a:latin typeface="Barlow Light"/>
                <a:ea typeface="Barlow Light"/>
                <a:cs typeface="Barlow Light"/>
                <a:sym typeface="Barlow Light"/>
              </a:defRPr>
            </a:lvl3pPr>
            <a:lvl4pPr marL="1828800" lvl="3"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4pPr>
            <a:lvl5pPr marL="2286000" lvl="4"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5pPr>
            <a:lvl6pPr marL="2743200" lvl="5"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6pPr>
            <a:lvl7pPr marL="3200400" lvl="6"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7pPr>
            <a:lvl8pPr marL="3657600" lvl="7"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8pPr>
            <a:lvl9pPr marL="4114800" lvl="8" indent="-355600">
              <a:lnSpc>
                <a:spcPct val="110000"/>
              </a:lnSpc>
              <a:spcBef>
                <a:spcPts val="600"/>
              </a:spcBef>
              <a:spcAft>
                <a:spcPts val="0"/>
              </a:spcAft>
              <a:buClr>
                <a:schemeClr val="dk1"/>
              </a:buClr>
              <a:buSzPts val="2000"/>
              <a:buFont typeface="Barlow Light"/>
              <a:buChar char="▹"/>
              <a:defRPr sz="20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49025" y="4636750"/>
            <a:ext cx="456900" cy="468600"/>
          </a:xfrm>
          <a:prstGeom prst="rect">
            <a:avLst/>
          </a:prstGeom>
          <a:noFill/>
          <a:ln>
            <a:noFill/>
          </a:ln>
        </p:spPr>
        <p:txBody>
          <a:bodyPr spcFirstLastPara="1" wrap="square" lIns="0" tIns="0" rIns="0" bIns="0" anchor="b" anchorCtr="0">
            <a:noAutofit/>
          </a:bodyPr>
          <a:lstStyle>
            <a:lvl1pPr lvl="0" algn="r">
              <a:buNone/>
              <a:defRPr sz="1200">
                <a:solidFill>
                  <a:schemeClr val="lt1"/>
                </a:solidFill>
                <a:latin typeface="Barlow Light"/>
                <a:ea typeface="Barlow Light"/>
                <a:cs typeface="Barlow Light"/>
                <a:sym typeface="Barlow Light"/>
              </a:defRPr>
            </a:lvl1pPr>
            <a:lvl2pPr lvl="1" algn="r">
              <a:buNone/>
              <a:defRPr sz="1200">
                <a:solidFill>
                  <a:schemeClr val="lt1"/>
                </a:solidFill>
                <a:latin typeface="Barlow Light"/>
                <a:ea typeface="Barlow Light"/>
                <a:cs typeface="Barlow Light"/>
                <a:sym typeface="Barlow Light"/>
              </a:defRPr>
            </a:lvl2pPr>
            <a:lvl3pPr lvl="2" algn="r">
              <a:buNone/>
              <a:defRPr sz="1200">
                <a:solidFill>
                  <a:schemeClr val="lt1"/>
                </a:solidFill>
                <a:latin typeface="Barlow Light"/>
                <a:ea typeface="Barlow Light"/>
                <a:cs typeface="Barlow Light"/>
                <a:sym typeface="Barlow Light"/>
              </a:defRPr>
            </a:lvl3pPr>
            <a:lvl4pPr lvl="3" algn="r">
              <a:buNone/>
              <a:defRPr sz="1200">
                <a:solidFill>
                  <a:schemeClr val="lt1"/>
                </a:solidFill>
                <a:latin typeface="Barlow Light"/>
                <a:ea typeface="Barlow Light"/>
                <a:cs typeface="Barlow Light"/>
                <a:sym typeface="Barlow Light"/>
              </a:defRPr>
            </a:lvl4pPr>
            <a:lvl5pPr lvl="4" algn="r">
              <a:buNone/>
              <a:defRPr sz="1200">
                <a:solidFill>
                  <a:schemeClr val="lt1"/>
                </a:solidFill>
                <a:latin typeface="Barlow Light"/>
                <a:ea typeface="Barlow Light"/>
                <a:cs typeface="Barlow Light"/>
                <a:sym typeface="Barlow Light"/>
              </a:defRPr>
            </a:lvl5pPr>
            <a:lvl6pPr lvl="5" algn="r">
              <a:buNone/>
              <a:defRPr sz="1200">
                <a:solidFill>
                  <a:schemeClr val="lt1"/>
                </a:solidFill>
                <a:latin typeface="Barlow Light"/>
                <a:ea typeface="Barlow Light"/>
                <a:cs typeface="Barlow Light"/>
                <a:sym typeface="Barlow Light"/>
              </a:defRPr>
            </a:lvl6pPr>
            <a:lvl7pPr lvl="6" algn="r">
              <a:buNone/>
              <a:defRPr sz="1200">
                <a:solidFill>
                  <a:schemeClr val="lt1"/>
                </a:solidFill>
                <a:latin typeface="Barlow Light"/>
                <a:ea typeface="Barlow Light"/>
                <a:cs typeface="Barlow Light"/>
                <a:sym typeface="Barlow Light"/>
              </a:defRPr>
            </a:lvl7pPr>
            <a:lvl8pPr lvl="7" algn="r">
              <a:buNone/>
              <a:defRPr sz="1200">
                <a:solidFill>
                  <a:schemeClr val="lt1"/>
                </a:solidFill>
                <a:latin typeface="Barlow Light"/>
                <a:ea typeface="Barlow Light"/>
                <a:cs typeface="Barlow Light"/>
                <a:sym typeface="Barlow Light"/>
              </a:defRPr>
            </a:lvl8pPr>
            <a:lvl9pPr lvl="8" algn="r">
              <a:buNone/>
              <a:defRPr sz="1200">
                <a:solidFill>
                  <a:schemeClr val="lt1"/>
                </a:solidFill>
                <a:latin typeface="Barlow Light"/>
                <a:ea typeface="Barlow Light"/>
                <a:cs typeface="Barlow Light"/>
                <a:sym typeface="Barlow Ligh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Lst>
  <p:transition>
    <p:diamond/>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340" name="Rectangle 339"/>
          <p:cNvSpPr/>
          <p:nvPr/>
        </p:nvSpPr>
        <p:spPr>
          <a:xfrm>
            <a:off x="76200" y="2266950"/>
            <a:ext cx="348172" cy="646331"/>
          </a:xfrm>
          <a:prstGeom prst="rect">
            <a:avLst/>
          </a:prstGeom>
        </p:spPr>
        <p:txBody>
          <a:bodyPr wrap="none">
            <a:spAutoFit/>
          </a:bodyPr>
          <a:lstStyle/>
          <a:p>
            <a:pPr lvl="0" algn="ctr"/>
            <a:r>
              <a:rPr lang="en" sz="3600" b="1" dirty="0">
                <a:solidFill>
                  <a:schemeClr val="lt1"/>
                </a:solidFill>
                <a:latin typeface="Barlow"/>
                <a:ea typeface="Barlow"/>
                <a:cs typeface="Barlow"/>
                <a:sym typeface="Barlow"/>
              </a:rPr>
              <a:t>1</a:t>
            </a:r>
          </a:p>
        </p:txBody>
      </p:sp>
      <p:sp>
        <p:nvSpPr>
          <p:cNvPr id="339" name="TextBox 338"/>
          <p:cNvSpPr txBox="1"/>
          <p:nvPr/>
        </p:nvSpPr>
        <p:spPr>
          <a:xfrm>
            <a:off x="2286000" y="361950"/>
            <a:ext cx="4876800" cy="523220"/>
          </a:xfrm>
          <a:prstGeom prst="rect">
            <a:avLst/>
          </a:prstGeom>
          <a:noFill/>
        </p:spPr>
        <p:txBody>
          <a:bodyPr wrap="square" rtlCol="0">
            <a:spAutoFit/>
          </a:bodyPr>
          <a:lstStyle/>
          <a:p>
            <a:pPr algn="ctr"/>
            <a:r>
              <a:rPr lang="en-IN" sz="2800" dirty="0">
                <a:solidFill>
                  <a:schemeClr val="tx2">
                    <a:lumMod val="10000"/>
                  </a:schemeClr>
                </a:solidFill>
                <a:latin typeface="Abadi" panose="020B0604020104020204" pitchFamily="34" charset="0"/>
                <a:ea typeface="Raleway Thin"/>
                <a:cs typeface="Raleway Thin"/>
              </a:rPr>
              <a:t>Airbnb</a:t>
            </a:r>
            <a:r>
              <a:rPr lang="en-US" sz="2800" dirty="0">
                <a:solidFill>
                  <a:schemeClr val="tx2">
                    <a:lumMod val="10000"/>
                  </a:schemeClr>
                </a:solidFill>
                <a:latin typeface="Abadi" panose="020B0604020104020204" pitchFamily="34" charset="0"/>
                <a:ea typeface="Raleway Thin"/>
                <a:cs typeface="Raleway Thin"/>
              </a:rPr>
              <a:t> Data Analysis Project</a:t>
            </a:r>
          </a:p>
        </p:txBody>
      </p:sp>
      <p:pic>
        <p:nvPicPr>
          <p:cNvPr id="27650" name="Picture 2" descr="https://hremedia.com/wp-content/uploads/2020/02/airbnb-1200x630-cropped.jpg"/>
          <p:cNvPicPr>
            <a:picLocks noChangeAspect="1" noChangeArrowheads="1"/>
          </p:cNvPicPr>
          <p:nvPr/>
        </p:nvPicPr>
        <p:blipFill>
          <a:blip r:embed="rId3"/>
          <a:srcRect/>
          <a:stretch>
            <a:fillRect/>
          </a:stretch>
        </p:blipFill>
        <p:spPr bwMode="auto">
          <a:xfrm>
            <a:off x="1405640" y="1047750"/>
            <a:ext cx="6159931" cy="3233964"/>
          </a:xfrm>
          <a:prstGeom prst="rect">
            <a:avLst/>
          </a:prstGeom>
          <a:noFill/>
          <a:effectLst>
            <a:glow rad="139700">
              <a:schemeClr val="accent2">
                <a:satMod val="175000"/>
                <a:alpha val="40000"/>
              </a:schemeClr>
            </a:glow>
            <a:innerShdw blurRad="114300">
              <a:prstClr val="black"/>
            </a:innerShdw>
          </a:effectLst>
        </p:spPr>
      </p:pic>
      <p:sp>
        <p:nvSpPr>
          <p:cNvPr id="344" name="TextBox 343"/>
          <p:cNvSpPr txBox="1"/>
          <p:nvPr/>
        </p:nvSpPr>
        <p:spPr>
          <a:xfrm>
            <a:off x="4485605" y="4444294"/>
            <a:ext cx="5047342" cy="369332"/>
          </a:xfrm>
          <a:prstGeom prst="rect">
            <a:avLst/>
          </a:prstGeom>
          <a:noFill/>
        </p:spPr>
        <p:txBody>
          <a:bodyPr wrap="square" rtlCol="0">
            <a:spAutoFit/>
          </a:bodyPr>
          <a:lstStyle/>
          <a:p>
            <a:r>
              <a:rPr lang="en-US" sz="1800" dirty="0">
                <a:solidFill>
                  <a:schemeClr val="accent4">
                    <a:lumMod val="50000"/>
                  </a:schemeClr>
                </a:solidFill>
                <a:latin typeface="Times New Roman" pitchFamily="18" charset="0"/>
                <a:cs typeface="Times New Roman" pitchFamily="18" charset="0"/>
              </a:rPr>
              <a:t>Submitted by:</a:t>
            </a:r>
            <a:r>
              <a:rPr lang="en-IN" sz="1800" dirty="0">
                <a:solidFill>
                  <a:schemeClr val="accent4">
                    <a:lumMod val="50000"/>
                  </a:schemeClr>
                </a:solidFill>
                <a:latin typeface="Times New Roman" pitchFamily="18" charset="0"/>
                <a:cs typeface="Times New Roman" pitchFamily="18" charset="0"/>
              </a:rPr>
              <a:t> H</a:t>
            </a:r>
            <a:r>
              <a:rPr lang="en-US" sz="1800" dirty="0">
                <a:solidFill>
                  <a:schemeClr val="accent4">
                    <a:lumMod val="50000"/>
                  </a:schemeClr>
                </a:solidFill>
                <a:latin typeface="Times New Roman" pitchFamily="18" charset="0"/>
                <a:cs typeface="Times New Roman" pitchFamily="18" charset="0"/>
              </a:rPr>
              <a:t>arsimran Kaur</a:t>
            </a:r>
            <a:r>
              <a:rPr lang="en-IN" sz="1800" dirty="0">
                <a:solidFill>
                  <a:schemeClr val="accent4">
                    <a:lumMod val="50000"/>
                  </a:schemeClr>
                </a:solidFill>
                <a:latin typeface="Times New Roman" pitchFamily="18" charset="0"/>
                <a:cs typeface="Times New Roman" pitchFamily="18" charset="0"/>
              </a:rPr>
              <a:t>-609078</a:t>
            </a:r>
            <a:endParaRPr lang="en-US" sz="1800" dirty="0">
              <a:solidFill>
                <a:schemeClr val="accent4">
                  <a:lumMod val="50000"/>
                </a:schemeClr>
              </a:solidFill>
              <a:latin typeface="Times New Roman" pitchFamily="18" charset="0"/>
              <a:cs typeface="Times New Roman" pitchFamily="18" charset="0"/>
            </a:endParaRPr>
          </a:p>
        </p:txBody>
      </p:sp>
      <p:pic>
        <p:nvPicPr>
          <p:cNvPr id="27652" name="Picture 4" descr="https://media.glassdoor.com/sqll/1009741/incedo-squareLogo-1638313731257.png"/>
          <p:cNvPicPr>
            <a:picLocks noChangeAspect="1" noChangeArrowheads="1"/>
          </p:cNvPicPr>
          <p:nvPr/>
        </p:nvPicPr>
        <p:blipFill>
          <a:blip r:embed="rId4"/>
          <a:srcRect/>
          <a:stretch>
            <a:fillRect/>
          </a:stretch>
        </p:blipFill>
        <p:spPr bwMode="auto">
          <a:xfrm>
            <a:off x="0" y="0"/>
            <a:ext cx="685800" cy="685800"/>
          </a:xfrm>
          <a:prstGeom prst="rect">
            <a:avLst/>
          </a:prstGeom>
          <a:noFill/>
        </p:spPr>
      </p:pic>
      <p:sp>
        <p:nvSpPr>
          <p:cNvPr id="345" name="TextBox 344"/>
          <p:cNvSpPr txBox="1"/>
          <p:nvPr/>
        </p:nvSpPr>
        <p:spPr>
          <a:xfrm>
            <a:off x="1030514" y="4444294"/>
            <a:ext cx="2715986" cy="369332"/>
          </a:xfrm>
          <a:prstGeom prst="rect">
            <a:avLst/>
          </a:prstGeom>
          <a:noFill/>
        </p:spPr>
        <p:txBody>
          <a:bodyPr wrap="square" rtlCol="0">
            <a:spAutoFit/>
          </a:bodyPr>
          <a:lstStyle/>
          <a:p>
            <a:r>
              <a:rPr lang="en-US" sz="1800" dirty="0">
                <a:solidFill>
                  <a:schemeClr val="accent4">
                    <a:lumMod val="50000"/>
                  </a:schemeClr>
                </a:solidFill>
                <a:latin typeface="Times New Roman" pitchFamily="18" charset="0"/>
                <a:cs typeface="Times New Roman" pitchFamily="18" charset="0"/>
              </a:rPr>
              <a:t>Tool Used :- PySpark</a:t>
            </a:r>
          </a:p>
        </p:txBody>
      </p:sp>
    </p:spTree>
  </p:cSld>
  <p:clrMapOvr>
    <a:masterClrMapping/>
  </p:clrMapOvr>
  <p:transition>
    <p:diamon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2950"/>
            <a:ext cx="5640900" cy="1082700"/>
          </a:xfrm>
        </p:spPr>
        <p:txBody>
          <a:bodyPr/>
          <a:lstStyle/>
          <a:p>
            <a:r>
              <a:rPr lang="en-US" sz="2400" b="1" u="sng" dirty="0"/>
              <a:t>Type casting according to data :-</a:t>
            </a:r>
            <a:r>
              <a:rPr lang="en-US" b="1" u="sng" dirty="0"/>
              <a:t/>
            </a:r>
            <a:br>
              <a:rPr lang="en-US" b="1" u="sng"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10</a:t>
            </a:fld>
            <a:endParaRPr lang="en"/>
          </a:p>
        </p:txBody>
      </p:sp>
      <p:pic>
        <p:nvPicPr>
          <p:cNvPr id="5" name="Picture 3"/>
          <p:cNvPicPr>
            <a:picLocks noChangeAspect="1" noChangeArrowheads="1"/>
          </p:cNvPicPr>
          <p:nvPr/>
        </p:nvPicPr>
        <p:blipFill>
          <a:blip r:embed="rId2"/>
          <a:srcRect l="8125" t="40000" r="57500" b="14444"/>
          <a:stretch>
            <a:fillRect/>
          </a:stretch>
        </p:blipFill>
        <p:spPr bwMode="auto">
          <a:xfrm>
            <a:off x="5483679" y="2230357"/>
            <a:ext cx="3542393" cy="2640693"/>
          </a:xfrm>
          <a:prstGeom prst="rect">
            <a:avLst/>
          </a:prstGeom>
          <a:noFill/>
          <a:ln w="9525">
            <a:noFill/>
            <a:miter lim="800000"/>
            <a:headEnd/>
            <a:tailEnd/>
          </a:ln>
          <a:effectLst>
            <a:innerShdw blurRad="114300">
              <a:prstClr val="black"/>
            </a:innerShdw>
          </a:effectLst>
        </p:spPr>
      </p:pic>
      <p:pic>
        <p:nvPicPr>
          <p:cNvPr id="39937" name="Picture 1"/>
          <p:cNvPicPr>
            <a:picLocks noChangeAspect="1" noChangeArrowheads="1"/>
          </p:cNvPicPr>
          <p:nvPr/>
        </p:nvPicPr>
        <p:blipFill>
          <a:blip r:embed="rId3"/>
          <a:srcRect l="9375" t="56667" r="42500" b="17778"/>
          <a:stretch>
            <a:fillRect/>
          </a:stretch>
        </p:blipFill>
        <p:spPr bwMode="auto">
          <a:xfrm>
            <a:off x="152400" y="1284300"/>
            <a:ext cx="5116287" cy="2696948"/>
          </a:xfrm>
          <a:prstGeom prst="rect">
            <a:avLst/>
          </a:prstGeom>
          <a:noFill/>
          <a:ln w="9525">
            <a:noFill/>
            <a:miter lim="800000"/>
            <a:headEnd/>
            <a:tailEnd/>
          </a:ln>
          <a:effectLst>
            <a:innerShdw blurRad="114300">
              <a:prstClr val="black"/>
            </a:innerShdw>
          </a:effectLst>
        </p:spPr>
      </p:pic>
    </p:spTree>
  </p:cSld>
  <p:clrMapOvr>
    <a:masterClrMapping/>
  </p:clrMapOvr>
  <p:transition>
    <p:diamon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11</a:t>
            </a:fld>
            <a:endParaRPr lang="en"/>
          </a:p>
        </p:txBody>
      </p:sp>
      <p:sp>
        <p:nvSpPr>
          <p:cNvPr id="8" name="TextBox 7"/>
          <p:cNvSpPr txBox="1"/>
          <p:nvPr/>
        </p:nvSpPr>
        <p:spPr>
          <a:xfrm>
            <a:off x="685800" y="666750"/>
            <a:ext cx="6858000" cy="486287"/>
          </a:xfrm>
          <a:prstGeom prst="rect">
            <a:avLst/>
          </a:prstGeom>
          <a:noFill/>
        </p:spPr>
        <p:txBody>
          <a:bodyPr wrap="square" rtlCol="0">
            <a:spAutoFit/>
          </a:bodyPr>
          <a:lstStyle/>
          <a:p>
            <a:pPr>
              <a:lnSpc>
                <a:spcPct val="80000"/>
              </a:lnSpc>
              <a:buClr>
                <a:schemeClr val="accent2"/>
              </a:buClr>
              <a:buSzPts val="4800"/>
            </a:pPr>
            <a:r>
              <a:rPr lang="en-US" sz="3200" b="1" dirty="0">
                <a:solidFill>
                  <a:schemeClr val="accent2"/>
                </a:solidFill>
                <a:latin typeface="Raleway Thin"/>
                <a:ea typeface="Raleway Thin"/>
                <a:cs typeface="Raleway Thin"/>
                <a:sym typeface="Raleway Thin"/>
              </a:rPr>
              <a:t>Exploratory Data Visualization :-</a:t>
            </a:r>
          </a:p>
        </p:txBody>
      </p:sp>
      <p:sp>
        <p:nvSpPr>
          <p:cNvPr id="6" name="Rectangle 5"/>
          <p:cNvSpPr/>
          <p:nvPr/>
        </p:nvSpPr>
        <p:spPr>
          <a:xfrm>
            <a:off x="762000" y="1428750"/>
            <a:ext cx="3886200" cy="2554545"/>
          </a:xfrm>
          <a:prstGeom prst="rect">
            <a:avLst/>
          </a:prstGeom>
        </p:spPr>
        <p:txBody>
          <a:bodyPr wrap="square">
            <a:spAutoFit/>
          </a:bodyPr>
          <a:lstStyle/>
          <a:p>
            <a:pPr algn="just">
              <a:buFont typeface="Wingdings" pitchFamily="2" charset="2"/>
              <a:buChar char="ü"/>
            </a:pPr>
            <a:r>
              <a:rPr lang="en-US" sz="1600" b="1" dirty="0">
                <a:solidFill>
                  <a:schemeClr val="tx2">
                    <a:lumMod val="25000"/>
                  </a:schemeClr>
                </a:solidFill>
                <a:latin typeface="Raleway Thin"/>
                <a:ea typeface="Raleway Thin"/>
                <a:cs typeface="Raleway Thin"/>
              </a:rPr>
              <a:t> In a nutshell, exploratory data visualization helps you figure out what’s in your data, while explanatory visualization helps you to communicate what you’ve found. Exploration takes place while you’re still analyzing the data, while explanation comes towards the end of the process when you’re ready to share your findings.</a:t>
            </a:r>
          </a:p>
        </p:txBody>
      </p:sp>
      <p:pic>
        <p:nvPicPr>
          <p:cNvPr id="15362" name="Picture 2" descr="https://editor.analyticsvidhya.com/uploads/975301.jfif"/>
          <p:cNvPicPr>
            <a:picLocks noChangeAspect="1" noChangeArrowheads="1"/>
          </p:cNvPicPr>
          <p:nvPr/>
        </p:nvPicPr>
        <p:blipFill>
          <a:blip r:embed="rId2"/>
          <a:srcRect/>
          <a:stretch>
            <a:fillRect/>
          </a:stretch>
        </p:blipFill>
        <p:spPr bwMode="auto">
          <a:xfrm>
            <a:off x="5093108" y="1657349"/>
            <a:ext cx="3488918" cy="2325945"/>
          </a:xfrm>
          <a:prstGeom prst="rect">
            <a:avLst/>
          </a:prstGeom>
          <a:noFill/>
          <a:effectLst>
            <a:innerShdw blurRad="114300">
              <a:prstClr val="black"/>
            </a:innerShdw>
          </a:effectLst>
        </p:spPr>
      </p:pic>
    </p:spTree>
  </p:cSld>
  <p:clrMapOvr>
    <a:masterClrMapping/>
  </p:clrMapOvr>
  <p:transition>
    <p:diamon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42950"/>
            <a:ext cx="6705600" cy="1082700"/>
          </a:xfrm>
        </p:spPr>
        <p:txBody>
          <a:bodyPr/>
          <a:lstStyle/>
          <a:p>
            <a:r>
              <a:rPr lang="en-US" sz="3200" b="1" dirty="0"/>
              <a:t>Price of different types of rooms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12</a:t>
            </a:fld>
            <a:endParaRPr lang="en"/>
          </a:p>
        </p:txBody>
      </p:sp>
      <p:pic>
        <p:nvPicPr>
          <p:cNvPr id="40963" name="Picture 3"/>
          <p:cNvPicPr>
            <a:picLocks noChangeAspect="1" noChangeArrowheads="1"/>
          </p:cNvPicPr>
          <p:nvPr/>
        </p:nvPicPr>
        <p:blipFill>
          <a:blip r:embed="rId2"/>
          <a:srcRect l="9375" t="45556" r="40000" b="25555"/>
          <a:stretch>
            <a:fillRect/>
          </a:stretch>
        </p:blipFill>
        <p:spPr bwMode="auto">
          <a:xfrm>
            <a:off x="457200" y="1352550"/>
            <a:ext cx="7833946" cy="2819400"/>
          </a:xfrm>
          <a:prstGeom prst="rect">
            <a:avLst/>
          </a:prstGeom>
          <a:noFill/>
          <a:ln w="9525">
            <a:noFill/>
            <a:miter lim="800000"/>
            <a:headEnd/>
            <a:tailEnd/>
          </a:ln>
          <a:effectLst>
            <a:innerShdw blurRad="114300">
              <a:prstClr val="black"/>
            </a:innerShdw>
          </a:effectLst>
        </p:spPr>
      </p:pic>
      <p:sp>
        <p:nvSpPr>
          <p:cNvPr id="3" name="TextBox 2"/>
          <p:cNvSpPr txBox="1"/>
          <p:nvPr/>
        </p:nvSpPr>
        <p:spPr>
          <a:xfrm>
            <a:off x="533400" y="4347830"/>
            <a:ext cx="7543800" cy="5232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From the average price of each room type, we get to know that the Entire home/apt are the most expensive followed by the private rooms.</a:t>
            </a:r>
            <a:endParaRPr lang="en-IN" dirty="0"/>
          </a:p>
        </p:txBody>
      </p:sp>
    </p:spTree>
  </p:cSld>
  <p:clrMapOvr>
    <a:masterClrMapping/>
  </p:clrMapOvr>
  <p:transition>
    <p:diamon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66750"/>
            <a:ext cx="9525000" cy="1082700"/>
          </a:xfrm>
        </p:spPr>
        <p:txBody>
          <a:bodyPr/>
          <a:lstStyle/>
          <a:p>
            <a:r>
              <a:rPr lang="en-US" sz="2400" b="1" dirty="0"/>
              <a:t>Room Preference in different neighbourhood groups :-</a:t>
            </a:r>
            <a:br>
              <a:rPr lang="en-US" sz="2400" b="1" dirty="0"/>
            </a:br>
            <a:endParaRPr lang="en-US" sz="2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13</a:t>
            </a:fld>
            <a:endParaRPr lang="en"/>
          </a:p>
        </p:txBody>
      </p:sp>
      <p:pic>
        <p:nvPicPr>
          <p:cNvPr id="41987" name="Picture 3"/>
          <p:cNvPicPr>
            <a:picLocks noChangeAspect="1" noChangeArrowheads="1"/>
          </p:cNvPicPr>
          <p:nvPr/>
        </p:nvPicPr>
        <p:blipFill>
          <a:blip r:embed="rId2"/>
          <a:srcRect l="9375" t="40000" r="33750" b="21111"/>
          <a:stretch>
            <a:fillRect/>
          </a:stretch>
        </p:blipFill>
        <p:spPr bwMode="auto">
          <a:xfrm>
            <a:off x="533400" y="1204516"/>
            <a:ext cx="7924800" cy="3196033"/>
          </a:xfrm>
          <a:prstGeom prst="rect">
            <a:avLst/>
          </a:prstGeom>
          <a:noFill/>
          <a:ln w="9525">
            <a:noFill/>
            <a:miter lim="800000"/>
            <a:headEnd/>
            <a:tailEnd/>
          </a:ln>
          <a:effectLst>
            <a:innerShdw blurRad="114300">
              <a:prstClr val="black"/>
            </a:innerShdw>
          </a:effectLst>
        </p:spPr>
      </p:pic>
      <p:sp>
        <p:nvSpPr>
          <p:cNvPr id="3" name="TextBox 2"/>
          <p:cNvSpPr txBox="1"/>
          <p:nvPr/>
        </p:nvSpPr>
        <p:spPr>
          <a:xfrm>
            <a:off x="533400" y="4563273"/>
            <a:ext cx="6705600" cy="307777"/>
          </a:xfrm>
          <a:prstGeom prst="rect">
            <a:avLst/>
          </a:prstGeom>
          <a:noFill/>
        </p:spPr>
        <p:txBody>
          <a:bodyPr wrap="square" rtlCol="0">
            <a:spAutoFit/>
          </a:bodyPr>
          <a:lstStyle/>
          <a:p>
            <a:pPr marL="285750" indent="-285750">
              <a:buFont typeface="Wingdings" panose="05000000000000000000" pitchFamily="2" charset="2"/>
              <a:buChar char="ü"/>
            </a:pPr>
            <a:r>
              <a:rPr lang="en-US" dirty="0" smtClean="0"/>
              <a:t>Manhattan group have most number of bookings followed by the Brooklyn.</a:t>
            </a:r>
            <a:endParaRPr lang="en-IN" dirty="0"/>
          </a:p>
        </p:txBody>
      </p:sp>
    </p:spTree>
  </p:cSld>
  <p:clrMapOvr>
    <a:masterClrMapping/>
  </p:clrMapOvr>
  <p:transition>
    <p:diamon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50850"/>
            <a:ext cx="8077200" cy="1082700"/>
          </a:xfrm>
        </p:spPr>
        <p:txBody>
          <a:bodyPr/>
          <a:lstStyle/>
          <a:p>
            <a:r>
              <a:rPr lang="en-US" sz="2800" b="1" dirty="0"/>
              <a:t>Total booking in each neighbourhood group :-</a:t>
            </a:r>
            <a:br>
              <a:rPr lang="en-US" sz="2800" b="1" dirty="0"/>
            </a:br>
            <a:endParaRPr lang="en-US" sz="28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14</a:t>
            </a:fld>
            <a:endParaRPr lang="en"/>
          </a:p>
        </p:txBody>
      </p:sp>
      <p:pic>
        <p:nvPicPr>
          <p:cNvPr id="51202" name="Picture 2"/>
          <p:cNvPicPr>
            <a:picLocks noChangeAspect="1" noChangeArrowheads="1"/>
          </p:cNvPicPr>
          <p:nvPr/>
        </p:nvPicPr>
        <p:blipFill>
          <a:blip r:embed="rId2"/>
          <a:srcRect l="16875" t="50000" r="52500" b="21111"/>
          <a:stretch>
            <a:fillRect/>
          </a:stretch>
        </p:blipFill>
        <p:spPr bwMode="auto">
          <a:xfrm>
            <a:off x="1447800" y="1352550"/>
            <a:ext cx="5887915" cy="3124200"/>
          </a:xfrm>
          <a:prstGeom prst="rect">
            <a:avLst/>
          </a:prstGeom>
          <a:noFill/>
          <a:ln w="9525">
            <a:noFill/>
            <a:miter lim="800000"/>
            <a:headEnd/>
            <a:tailEnd/>
          </a:ln>
          <a:effectLst>
            <a:innerShdw blurRad="114300">
              <a:prstClr val="black"/>
            </a:innerShdw>
          </a:effectLst>
        </p:spPr>
      </p:pic>
    </p:spTree>
  </p:cSld>
  <p:clrMapOvr>
    <a:masterClrMapping/>
  </p:clrMapOvr>
  <p:transition>
    <p:diamon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600"/>
            <a:ext cx="8458200" cy="1082700"/>
          </a:xfrm>
        </p:spPr>
        <p:txBody>
          <a:bodyPr/>
          <a:lstStyle/>
          <a:p>
            <a:r>
              <a:rPr lang="en-US" sz="3200" b="1" dirty="0"/>
              <a:t>Number of reviews in each neighbourhood group :-</a:t>
            </a: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15</a:t>
            </a:fld>
            <a:endParaRPr lang="en"/>
          </a:p>
        </p:txBody>
      </p:sp>
      <p:pic>
        <p:nvPicPr>
          <p:cNvPr id="43011" name="Picture 3"/>
          <p:cNvPicPr>
            <a:picLocks noChangeAspect="1" noChangeArrowheads="1"/>
          </p:cNvPicPr>
          <p:nvPr/>
        </p:nvPicPr>
        <p:blipFill>
          <a:blip r:embed="rId2"/>
          <a:srcRect l="10000" t="55556" r="44375" b="18889"/>
          <a:stretch>
            <a:fillRect/>
          </a:stretch>
        </p:blipFill>
        <p:spPr bwMode="auto">
          <a:xfrm>
            <a:off x="629478" y="1733550"/>
            <a:ext cx="7981122" cy="2590800"/>
          </a:xfrm>
          <a:prstGeom prst="rect">
            <a:avLst/>
          </a:prstGeom>
          <a:noFill/>
          <a:ln w="9525">
            <a:noFill/>
            <a:miter lim="800000"/>
            <a:headEnd/>
            <a:tailEnd/>
          </a:ln>
          <a:effectLst>
            <a:innerShdw blurRad="114300">
              <a:prstClr val="black"/>
            </a:innerShdw>
          </a:effectLst>
        </p:spPr>
      </p:pic>
    </p:spTree>
  </p:cSld>
  <p:clrMapOvr>
    <a:masterClrMapping/>
  </p:clrMapOvr>
  <p:transition>
    <p:diamon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600"/>
            <a:ext cx="8534400" cy="1082700"/>
          </a:xfrm>
        </p:spPr>
        <p:txBody>
          <a:bodyPr/>
          <a:lstStyle/>
          <a:p>
            <a:r>
              <a:rPr lang="en-US" sz="2400" b="1" dirty="0"/>
              <a:t>Reviews VS Price in different neighbourhood groups :-</a:t>
            </a:r>
            <a:br>
              <a:rPr lang="en-US" sz="2400" b="1" dirty="0"/>
            </a:br>
            <a:endParaRPr lang="en-US" sz="2400"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16</a:t>
            </a:fld>
            <a:endParaRPr lang="en"/>
          </a:p>
        </p:txBody>
      </p:sp>
      <p:pic>
        <p:nvPicPr>
          <p:cNvPr id="49154" name="Picture 2"/>
          <p:cNvPicPr>
            <a:picLocks noChangeAspect="1" noChangeArrowheads="1"/>
          </p:cNvPicPr>
          <p:nvPr/>
        </p:nvPicPr>
        <p:blipFill>
          <a:blip r:embed="rId2"/>
          <a:srcRect l="10000" t="38889" r="43750" b="25556"/>
          <a:stretch>
            <a:fillRect/>
          </a:stretch>
        </p:blipFill>
        <p:spPr bwMode="auto">
          <a:xfrm>
            <a:off x="879928" y="1051648"/>
            <a:ext cx="7030471" cy="3040204"/>
          </a:xfrm>
          <a:prstGeom prst="rect">
            <a:avLst/>
          </a:prstGeom>
          <a:noFill/>
          <a:ln w="9525">
            <a:noFill/>
            <a:miter lim="800000"/>
            <a:headEnd/>
            <a:tailEnd/>
          </a:ln>
          <a:effectLst>
            <a:innerShdw blurRad="114300">
              <a:prstClr val="black"/>
            </a:innerShdw>
          </a:effectLst>
        </p:spPr>
      </p:pic>
      <p:sp>
        <p:nvSpPr>
          <p:cNvPr id="6" name="TextBox 5"/>
          <p:cNvSpPr txBox="1"/>
          <p:nvPr/>
        </p:nvSpPr>
        <p:spPr>
          <a:xfrm>
            <a:off x="457200" y="4260286"/>
            <a:ext cx="8182429" cy="800219"/>
          </a:xfrm>
          <a:prstGeom prst="rect">
            <a:avLst/>
          </a:prstGeom>
          <a:noFill/>
        </p:spPr>
        <p:txBody>
          <a:bodyPr wrap="square" rtlCol="0">
            <a:spAutoFit/>
          </a:bodyPr>
          <a:lstStyle/>
          <a:p>
            <a:pPr marL="285750" indent="-285750" algn="just">
              <a:buFont typeface="Arial" panose="020B0604020202020204" pitchFamily="34" charset="0"/>
              <a:buChar char="•"/>
            </a:pPr>
            <a:r>
              <a:rPr lang="en-US" sz="1600" b="1" dirty="0">
                <a:solidFill>
                  <a:schemeClr val="tx2">
                    <a:lumMod val="25000"/>
                  </a:schemeClr>
                </a:solidFill>
                <a:latin typeface="Raleway Thin"/>
                <a:ea typeface="Raleway Thin"/>
                <a:cs typeface="Raleway Thin"/>
              </a:rPr>
              <a:t>From  plot, we can see that "Manhattan" group have least number of reviews despite of having expensive rooms.</a:t>
            </a:r>
          </a:p>
          <a:p>
            <a:pPr algn="just"/>
            <a:endParaRPr lang="en-US" b="1" dirty="0"/>
          </a:p>
        </p:txBody>
      </p:sp>
    </p:spTree>
  </p:cSld>
  <p:clrMapOvr>
    <a:masterClrMapping/>
  </p:clrMapOvr>
  <p:transition>
    <p:diamon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553357"/>
            <a:ext cx="8648725" cy="1134943"/>
          </a:xfrm>
        </p:spPr>
        <p:txBody>
          <a:bodyPr/>
          <a:lstStyle/>
          <a:p>
            <a:r>
              <a:rPr lang="en-US" sz="3200" b="1" dirty="0"/>
              <a:t>Availability of rooms in different neighbourhood groups :-</a:t>
            </a: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17</a:t>
            </a:fld>
            <a:endParaRPr lang="en"/>
          </a:p>
        </p:txBody>
      </p:sp>
      <p:pic>
        <p:nvPicPr>
          <p:cNvPr id="45059" name="Picture 3"/>
          <p:cNvPicPr>
            <a:picLocks noChangeAspect="1" noChangeArrowheads="1"/>
          </p:cNvPicPr>
          <p:nvPr/>
        </p:nvPicPr>
        <p:blipFill>
          <a:blip r:embed="rId2"/>
          <a:srcRect l="9375" t="51111" r="6250" b="17778"/>
          <a:stretch>
            <a:fillRect/>
          </a:stretch>
        </p:blipFill>
        <p:spPr bwMode="auto">
          <a:xfrm>
            <a:off x="371929" y="1718807"/>
            <a:ext cx="7973786" cy="2887436"/>
          </a:xfrm>
          <a:prstGeom prst="rect">
            <a:avLst/>
          </a:prstGeom>
          <a:noFill/>
          <a:ln w="9525">
            <a:noFill/>
            <a:miter lim="800000"/>
            <a:headEnd/>
            <a:tailEnd/>
          </a:ln>
          <a:effectLst>
            <a:innerShdw blurRad="114300">
              <a:prstClr val="black"/>
            </a:innerShdw>
          </a:effectLst>
        </p:spPr>
      </p:pic>
    </p:spTree>
  </p:cSld>
  <p:clrMapOvr>
    <a:masterClrMapping/>
  </p:clrMapOvr>
  <p:transition>
    <p:diamon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2950"/>
            <a:ext cx="7239000" cy="1082700"/>
          </a:xfrm>
        </p:spPr>
        <p:txBody>
          <a:bodyPr/>
          <a:lstStyle/>
          <a:p>
            <a:r>
              <a:rPr lang="en-US" sz="3200" b="1" dirty="0"/>
              <a:t>Availability in different places :-</a:t>
            </a: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18</a:t>
            </a:fld>
            <a:endParaRPr lang="en"/>
          </a:p>
        </p:txBody>
      </p:sp>
      <p:pic>
        <p:nvPicPr>
          <p:cNvPr id="46082" name="Picture 2"/>
          <p:cNvPicPr>
            <a:picLocks noChangeAspect="1" noChangeArrowheads="1"/>
          </p:cNvPicPr>
          <p:nvPr/>
        </p:nvPicPr>
        <p:blipFill>
          <a:blip r:embed="rId2"/>
          <a:srcRect l="9375" t="30000" r="5000" b="13333"/>
          <a:stretch>
            <a:fillRect/>
          </a:stretch>
        </p:blipFill>
        <p:spPr bwMode="auto">
          <a:xfrm>
            <a:off x="190675" y="1533979"/>
            <a:ext cx="8686800" cy="3233773"/>
          </a:xfrm>
          <a:prstGeom prst="rect">
            <a:avLst/>
          </a:prstGeom>
          <a:noFill/>
          <a:ln w="9525">
            <a:noFill/>
            <a:miter lim="800000"/>
            <a:headEnd/>
            <a:tailEnd/>
          </a:ln>
          <a:effectLst>
            <a:innerShdw blurRad="114300">
              <a:prstClr val="black"/>
            </a:innerShdw>
          </a:effectLst>
        </p:spPr>
      </p:pic>
    </p:spTree>
  </p:cSld>
  <p:clrMapOvr>
    <a:masterClrMapping/>
  </p:clrMapOvr>
  <p:transition>
    <p:diamon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42950"/>
            <a:ext cx="5640900" cy="1082700"/>
          </a:xfrm>
        </p:spPr>
        <p:txBody>
          <a:bodyPr/>
          <a:lstStyle/>
          <a:p>
            <a:r>
              <a:rPr lang="en-US" sz="3200" b="1" dirty="0"/>
              <a:t>Average reviews per year :-</a:t>
            </a: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19</a:t>
            </a:fld>
            <a:endParaRPr lang="en"/>
          </a:p>
        </p:txBody>
      </p:sp>
      <p:pic>
        <p:nvPicPr>
          <p:cNvPr id="47106" name="Picture 2"/>
          <p:cNvPicPr>
            <a:picLocks noChangeAspect="1" noChangeArrowheads="1"/>
          </p:cNvPicPr>
          <p:nvPr/>
        </p:nvPicPr>
        <p:blipFill>
          <a:blip r:embed="rId2"/>
          <a:srcRect l="40000" t="41111" r="35625" b="25556"/>
          <a:stretch>
            <a:fillRect/>
          </a:stretch>
        </p:blipFill>
        <p:spPr bwMode="auto">
          <a:xfrm>
            <a:off x="4794296" y="1394448"/>
            <a:ext cx="3967340" cy="3051800"/>
          </a:xfrm>
          <a:prstGeom prst="rect">
            <a:avLst/>
          </a:prstGeom>
          <a:noFill/>
          <a:ln w="9525">
            <a:noFill/>
            <a:miter lim="800000"/>
            <a:headEnd/>
            <a:tailEnd/>
          </a:ln>
          <a:effectLst>
            <a:innerShdw blurRad="114300">
              <a:prstClr val="black"/>
            </a:innerShdw>
          </a:effectLst>
        </p:spPr>
      </p:pic>
      <p:pic>
        <p:nvPicPr>
          <p:cNvPr id="47107" name="Picture 3"/>
          <p:cNvPicPr>
            <a:picLocks noChangeAspect="1" noChangeArrowheads="1"/>
          </p:cNvPicPr>
          <p:nvPr/>
        </p:nvPicPr>
        <p:blipFill>
          <a:blip r:embed="rId3"/>
          <a:srcRect l="9375" t="46667" r="66250" b="25555"/>
          <a:stretch>
            <a:fillRect/>
          </a:stretch>
        </p:blipFill>
        <p:spPr bwMode="auto">
          <a:xfrm>
            <a:off x="382364" y="1466849"/>
            <a:ext cx="4002326" cy="2979399"/>
          </a:xfrm>
          <a:prstGeom prst="rect">
            <a:avLst/>
          </a:prstGeom>
          <a:noFill/>
          <a:ln w="9525">
            <a:noFill/>
            <a:miter lim="800000"/>
            <a:headEnd/>
            <a:tailEnd/>
          </a:ln>
          <a:effectLst>
            <a:innerShdw blurRad="114300">
              <a:prstClr val="black"/>
            </a:innerShdw>
          </a:effectLst>
        </p:spPr>
      </p:pic>
    </p:spTree>
  </p:cSld>
  <p:clrMapOvr>
    <a:masterClrMapping/>
  </p:clrMapOvr>
  <p:transition>
    <p:diamon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3" name="Google Shape;743;p18"/>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708" name="TextBox 707">
            <a:extLst>
              <a:ext uri="{FF2B5EF4-FFF2-40B4-BE49-F238E27FC236}">
                <a16:creationId xmlns:a16="http://schemas.microsoft.com/office/drawing/2014/main" id="{7D4B1C8F-A4C0-0B27-6CEF-DD010DC9FC9C}"/>
              </a:ext>
            </a:extLst>
          </p:cNvPr>
          <p:cNvSpPr txBox="1"/>
          <p:nvPr/>
        </p:nvSpPr>
        <p:spPr>
          <a:xfrm>
            <a:off x="1242616" y="-1169158"/>
            <a:ext cx="6380843" cy="2338316"/>
          </a:xfrm>
          <a:prstGeom prst="rect">
            <a:avLst/>
          </a:prstGeom>
          <a:noFill/>
          <a:ln>
            <a:noFill/>
          </a:ln>
        </p:spPr>
        <p:txBody>
          <a:bodyPr rot="0" spcFirstLastPara="1" vertOverflow="overflow" horzOverflow="overflow" vert="horz" wrap="square" lIns="0" tIns="0" rIns="0" bIns="0" numCol="1" spcCol="0" rtlCol="0" fromWordArt="0" anchor="b" anchorCtr="0" forceAA="0" compatLnSpc="1">
            <a:prstTxWarp prst="textNoShape">
              <a:avLst/>
            </a:prstTxWarp>
            <a:noAutofit/>
          </a:bodyPr>
          <a:lstStyle>
            <a:defPPr marR="0" lvl="0" algn="l" rtl="0">
              <a:lnSpc>
                <a:spcPct val="100000"/>
              </a:lnSpc>
              <a:spcBef>
                <a:spcPts val="0"/>
              </a:spcBef>
              <a:spcAft>
                <a:spcPts val="0"/>
              </a:spcAft>
              <a:defRPr/>
            </a:defPPr>
            <a:lvl1pPr marL="0" indent="0" algn="ctr">
              <a:lnSpc>
                <a:spcPct val="80000"/>
              </a:lnSpc>
              <a:buClr>
                <a:schemeClr val="accent2"/>
              </a:buClr>
              <a:buSzPts val="4800"/>
              <a:buFont typeface="Raleway Thin"/>
              <a:buNone/>
              <a:defRPr sz="4000" u="sng">
                <a:solidFill>
                  <a:schemeClr val="accent2"/>
                </a:solidFill>
                <a:latin typeface="Raleway Thin"/>
                <a:ea typeface="Raleway Thin"/>
                <a:cs typeface="Raleway Thin"/>
              </a:defRPr>
            </a:lvl1pPr>
            <a:lvl2pPr>
              <a:lnSpc>
                <a:spcPct val="80000"/>
              </a:lnSpc>
              <a:buClr>
                <a:schemeClr val="accent2"/>
              </a:buClr>
              <a:buSzPts val="4800"/>
              <a:buFont typeface="Raleway Thin"/>
              <a:buNone/>
              <a:defRPr sz="4800">
                <a:solidFill>
                  <a:schemeClr val="accent2"/>
                </a:solidFill>
                <a:latin typeface="Raleway Thin"/>
                <a:ea typeface="Raleway Thin"/>
                <a:cs typeface="Raleway Thin"/>
              </a:defRPr>
            </a:lvl2pPr>
            <a:lvl3pPr>
              <a:lnSpc>
                <a:spcPct val="80000"/>
              </a:lnSpc>
              <a:buClr>
                <a:schemeClr val="accent2"/>
              </a:buClr>
              <a:buSzPts val="4800"/>
              <a:buFont typeface="Raleway Thin"/>
              <a:buNone/>
              <a:defRPr sz="4800">
                <a:solidFill>
                  <a:schemeClr val="accent2"/>
                </a:solidFill>
                <a:latin typeface="Raleway Thin"/>
                <a:ea typeface="Raleway Thin"/>
                <a:cs typeface="Raleway Thin"/>
              </a:defRPr>
            </a:lvl3pPr>
            <a:lvl4pPr>
              <a:lnSpc>
                <a:spcPct val="80000"/>
              </a:lnSpc>
              <a:buClr>
                <a:schemeClr val="accent2"/>
              </a:buClr>
              <a:buSzPts val="4800"/>
              <a:buFont typeface="Raleway Thin"/>
              <a:buNone/>
              <a:defRPr sz="4800">
                <a:solidFill>
                  <a:schemeClr val="accent2"/>
                </a:solidFill>
                <a:latin typeface="Raleway Thin"/>
                <a:ea typeface="Raleway Thin"/>
                <a:cs typeface="Raleway Thin"/>
              </a:defRPr>
            </a:lvl4pPr>
            <a:lvl5pPr>
              <a:lnSpc>
                <a:spcPct val="80000"/>
              </a:lnSpc>
              <a:buClr>
                <a:schemeClr val="accent2"/>
              </a:buClr>
              <a:buSzPts val="4800"/>
              <a:buFont typeface="Raleway Thin"/>
              <a:buNone/>
              <a:defRPr sz="4800">
                <a:solidFill>
                  <a:schemeClr val="accent2"/>
                </a:solidFill>
                <a:latin typeface="Raleway Thin"/>
                <a:ea typeface="Raleway Thin"/>
                <a:cs typeface="Raleway Thin"/>
              </a:defRPr>
            </a:lvl5pPr>
            <a:lvl6pPr>
              <a:lnSpc>
                <a:spcPct val="80000"/>
              </a:lnSpc>
              <a:buClr>
                <a:schemeClr val="accent2"/>
              </a:buClr>
              <a:buSzPts val="4800"/>
              <a:buFont typeface="Raleway Thin"/>
              <a:buNone/>
              <a:defRPr sz="4800">
                <a:solidFill>
                  <a:schemeClr val="accent2"/>
                </a:solidFill>
                <a:latin typeface="Raleway Thin"/>
                <a:ea typeface="Raleway Thin"/>
                <a:cs typeface="Raleway Thin"/>
              </a:defRPr>
            </a:lvl6pPr>
            <a:lvl7pPr>
              <a:lnSpc>
                <a:spcPct val="80000"/>
              </a:lnSpc>
              <a:buClr>
                <a:schemeClr val="accent2"/>
              </a:buClr>
              <a:buSzPts val="4800"/>
              <a:buFont typeface="Raleway Thin"/>
              <a:buNone/>
              <a:defRPr sz="4800">
                <a:solidFill>
                  <a:schemeClr val="accent2"/>
                </a:solidFill>
                <a:latin typeface="Raleway Thin"/>
                <a:ea typeface="Raleway Thin"/>
                <a:cs typeface="Raleway Thin"/>
              </a:defRPr>
            </a:lvl7pPr>
            <a:lvl8pPr>
              <a:lnSpc>
                <a:spcPct val="80000"/>
              </a:lnSpc>
              <a:buClr>
                <a:schemeClr val="accent2"/>
              </a:buClr>
              <a:buSzPts val="4800"/>
              <a:buFont typeface="Raleway Thin"/>
              <a:buNone/>
              <a:defRPr sz="4800">
                <a:solidFill>
                  <a:schemeClr val="accent2"/>
                </a:solidFill>
                <a:latin typeface="Raleway Thin"/>
                <a:ea typeface="Raleway Thin"/>
                <a:cs typeface="Raleway Thin"/>
              </a:defRPr>
            </a:lvl8pPr>
            <a:lvl9pPr>
              <a:lnSpc>
                <a:spcPct val="80000"/>
              </a:lnSpc>
              <a:buClr>
                <a:schemeClr val="accent2"/>
              </a:buClr>
              <a:buSzPts val="4800"/>
              <a:buFont typeface="Raleway Thin"/>
              <a:buNone/>
              <a:defRPr sz="4800">
                <a:solidFill>
                  <a:schemeClr val="accent2"/>
                </a:solidFill>
                <a:latin typeface="Raleway Thin"/>
                <a:ea typeface="Raleway Thin"/>
                <a:cs typeface="Raleway Thin"/>
              </a:defRPr>
            </a:lvl9pPr>
          </a:lstStyle>
          <a:p>
            <a:r>
              <a:rPr lang="en-US" b="1" u="none" dirty="0"/>
              <a:t>Case Study: Airbnb</a:t>
            </a:r>
          </a:p>
        </p:txBody>
      </p:sp>
      <p:sp>
        <p:nvSpPr>
          <p:cNvPr id="9" name="Rectangle 8"/>
          <p:cNvSpPr/>
          <p:nvPr/>
        </p:nvSpPr>
        <p:spPr>
          <a:xfrm>
            <a:off x="457200" y="1276350"/>
            <a:ext cx="8229600" cy="2786532"/>
          </a:xfrm>
          <a:prstGeom prst="rect">
            <a:avLst/>
          </a:prstGeom>
        </p:spPr>
        <p:txBody>
          <a:bodyPr wrap="square">
            <a:spAutoFit/>
          </a:bodyPr>
          <a:lstStyle/>
          <a:p>
            <a:pPr algn="just" fontAlgn="base">
              <a:lnSpc>
                <a:spcPct val="110000"/>
              </a:lnSpc>
              <a:spcBef>
                <a:spcPts val="600"/>
              </a:spcBef>
              <a:buClr>
                <a:schemeClr val="accent1"/>
              </a:buClr>
              <a:buSzPts val="1800"/>
              <a:buFont typeface="Barlow Light"/>
              <a:buChar char="▸"/>
            </a:pPr>
            <a:r>
              <a:rPr lang="en-US" sz="1600" dirty="0">
                <a:solidFill>
                  <a:schemeClr val="accent2">
                    <a:lumMod val="50000"/>
                  </a:schemeClr>
                </a:solidFill>
                <a:latin typeface="Abadi" panose="020B0604020104020204" pitchFamily="34" charset="0"/>
                <a:ea typeface="Raleway Thin"/>
                <a:cs typeface="Raleway Thin"/>
              </a:rPr>
              <a:t>Airbnb is an online marketplace that connects people who want to rent out their homes with people looking for accommodations in that locale. NYC is the most populous city in the United States, and one of the most popular tourism and business places globally. Since 2008, guests and hosts have used Airbnb to expand on traveling possibilities and present a more unique, personalized way of experiencing the world. Nowadays, Airbnb became one of a kind service that is used by the whole world. Data analysts become a crucial factor for the company that provided millions of listings through Airbnb. These listings generate a lot of data that can be analyzed and used for security, business decisions, understanding of customers’ and providers’ behavior on the platform, implementing innovative additional services, guiding marketing initiatives, and much more.</a:t>
            </a:r>
          </a:p>
        </p:txBody>
      </p:sp>
    </p:spTree>
  </p:cSld>
  <p:clrMapOvr>
    <a:masterClrMapping/>
  </p:clrMapOvr>
  <p:transition>
    <p:diamon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0"/>
            <a:ext cx="5640900" cy="1082700"/>
          </a:xfrm>
        </p:spPr>
        <p:txBody>
          <a:bodyPr/>
          <a:lstStyle/>
          <a:p>
            <a:r>
              <a:rPr lang="en-US" sz="3200" b="1" dirty="0"/>
              <a:t>Preferred room type :-</a:t>
            </a: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20</a:t>
            </a:fld>
            <a:endParaRPr lang="en"/>
          </a:p>
        </p:txBody>
      </p:sp>
      <p:pic>
        <p:nvPicPr>
          <p:cNvPr id="48130" name="Picture 2"/>
          <p:cNvPicPr>
            <a:picLocks noChangeAspect="1" noChangeArrowheads="1"/>
          </p:cNvPicPr>
          <p:nvPr/>
        </p:nvPicPr>
        <p:blipFill>
          <a:blip r:embed="rId2"/>
          <a:srcRect l="18750" t="48889" r="48125" b="20000"/>
          <a:stretch>
            <a:fillRect/>
          </a:stretch>
        </p:blipFill>
        <p:spPr bwMode="auto">
          <a:xfrm>
            <a:off x="1003299" y="1232806"/>
            <a:ext cx="5720443" cy="3022121"/>
          </a:xfrm>
          <a:prstGeom prst="rect">
            <a:avLst/>
          </a:prstGeom>
          <a:noFill/>
          <a:ln w="9525">
            <a:noFill/>
            <a:miter lim="800000"/>
            <a:headEnd/>
            <a:tailEnd/>
          </a:ln>
          <a:effectLst>
            <a:innerShdw blurRad="114300">
              <a:prstClr val="black"/>
            </a:innerShdw>
          </a:effectLst>
        </p:spPr>
      </p:pic>
      <p:sp>
        <p:nvSpPr>
          <p:cNvPr id="3" name="TextBox 2">
            <a:extLst>
              <a:ext uri="{FF2B5EF4-FFF2-40B4-BE49-F238E27FC236}">
                <a16:creationId xmlns:a16="http://schemas.microsoft.com/office/drawing/2014/main" id="{634FF64B-B81D-278E-DD70-C8E736CEF9AF}"/>
              </a:ext>
            </a:extLst>
          </p:cNvPr>
          <p:cNvSpPr txBox="1"/>
          <p:nvPr/>
        </p:nvSpPr>
        <p:spPr>
          <a:xfrm>
            <a:off x="685799" y="4476750"/>
            <a:ext cx="7304315" cy="400110"/>
          </a:xfrm>
          <a:prstGeom prst="rect">
            <a:avLst/>
          </a:prstGeom>
          <a:noFill/>
        </p:spPr>
        <p:txBody>
          <a:bodyPr wrap="square" rtlCol="0">
            <a:spAutoFit/>
          </a:bodyPr>
          <a:lstStyle/>
          <a:p>
            <a:pPr marL="342900" indent="-342900" algn="l">
              <a:buFont typeface="Arial" panose="020B0604020202020204" pitchFamily="34" charset="0"/>
              <a:buChar char="•"/>
            </a:pPr>
            <a:r>
              <a:rPr lang="en-IN" sz="2000" dirty="0"/>
              <a:t>Shared room type is less preferred as compared to others </a:t>
            </a:r>
            <a:endParaRPr lang="en-US" sz="2000" dirty="0"/>
          </a:p>
        </p:txBody>
      </p:sp>
    </p:spTree>
  </p:cSld>
  <p:clrMapOvr>
    <a:masterClrMapping/>
  </p:clrMapOvr>
  <p:transition>
    <p:diamon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89857"/>
            <a:ext cx="8360230" cy="1198443"/>
          </a:xfrm>
        </p:spPr>
        <p:txBody>
          <a:bodyPr/>
          <a:lstStyle/>
          <a:p>
            <a:r>
              <a:rPr lang="en-US" sz="3200" b="1" dirty="0"/>
              <a:t>Minimum Nights spent in each room type :-</a:t>
            </a: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21</a:t>
            </a:fld>
            <a:endParaRPr lang="en"/>
          </a:p>
        </p:txBody>
      </p:sp>
      <p:pic>
        <p:nvPicPr>
          <p:cNvPr id="44034" name="Picture 2"/>
          <p:cNvPicPr>
            <a:picLocks noChangeAspect="1" noChangeArrowheads="1"/>
          </p:cNvPicPr>
          <p:nvPr/>
        </p:nvPicPr>
        <p:blipFill>
          <a:blip r:embed="rId2"/>
          <a:srcRect l="16875" t="47778" r="50625" b="18889"/>
          <a:stretch>
            <a:fillRect/>
          </a:stretch>
        </p:blipFill>
        <p:spPr bwMode="auto">
          <a:xfrm>
            <a:off x="1360715" y="1326409"/>
            <a:ext cx="5734594" cy="3308420"/>
          </a:xfrm>
          <a:prstGeom prst="rect">
            <a:avLst/>
          </a:prstGeom>
          <a:noFill/>
          <a:ln w="9525">
            <a:noFill/>
            <a:miter lim="800000"/>
            <a:headEnd/>
            <a:tailEnd/>
          </a:ln>
          <a:effectLst>
            <a:innerShdw blurRad="114300">
              <a:prstClr val="black"/>
            </a:innerShdw>
          </a:effectLst>
        </p:spPr>
      </p:pic>
    </p:spTree>
  </p:cSld>
  <p:clrMapOvr>
    <a:masterClrMapping/>
  </p:clrMapOvr>
  <p:transition>
    <p:diamon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600"/>
            <a:ext cx="7924800" cy="1082700"/>
          </a:xfrm>
        </p:spPr>
        <p:txBody>
          <a:bodyPr/>
          <a:lstStyle/>
          <a:p>
            <a:r>
              <a:rPr lang="en-US" sz="3200" b="1" dirty="0"/>
              <a:t>Comparing host_listings_count of different sites of Airbnb</a:t>
            </a: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22</a:t>
            </a:fld>
            <a:endParaRPr lang="en"/>
          </a:p>
        </p:txBody>
      </p:sp>
      <p:pic>
        <p:nvPicPr>
          <p:cNvPr id="50178" name="Picture 2"/>
          <p:cNvPicPr>
            <a:picLocks noChangeAspect="1" noChangeArrowheads="1"/>
          </p:cNvPicPr>
          <p:nvPr/>
        </p:nvPicPr>
        <p:blipFill>
          <a:blip r:embed="rId2"/>
          <a:srcRect l="9375" t="44444" r="25000" b="18889"/>
          <a:stretch>
            <a:fillRect/>
          </a:stretch>
        </p:blipFill>
        <p:spPr bwMode="auto">
          <a:xfrm>
            <a:off x="245177" y="1543500"/>
            <a:ext cx="8649025" cy="3093250"/>
          </a:xfrm>
          <a:prstGeom prst="rect">
            <a:avLst/>
          </a:prstGeom>
          <a:noFill/>
          <a:ln w="9525">
            <a:noFill/>
            <a:miter lim="800000"/>
            <a:headEnd/>
            <a:tailEnd/>
          </a:ln>
          <a:effectLst>
            <a:innerShdw blurRad="114300">
              <a:prstClr val="black"/>
            </a:innerShdw>
          </a:effectLst>
        </p:spPr>
      </p:pic>
    </p:spTree>
  </p:cSld>
  <p:clrMapOvr>
    <a:masterClrMapping/>
  </p:clrMapOvr>
  <p:transition>
    <p:diamon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6" name="Google Shape;2076;p34"/>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grpSp>
        <p:nvGrpSpPr>
          <p:cNvPr id="2077" name="Google Shape;2077;p34"/>
          <p:cNvGrpSpPr/>
          <p:nvPr/>
        </p:nvGrpSpPr>
        <p:grpSpPr>
          <a:xfrm>
            <a:off x="5410301" y="719490"/>
            <a:ext cx="3356124" cy="3829046"/>
            <a:chOff x="2602525" y="317054"/>
            <a:chExt cx="4174283" cy="4762495"/>
          </a:xfrm>
        </p:grpSpPr>
        <p:sp>
          <p:nvSpPr>
            <p:cNvPr id="2078" name="Google Shape;2078;p34"/>
            <p:cNvSpPr/>
            <p:nvPr/>
          </p:nvSpPr>
          <p:spPr>
            <a:xfrm>
              <a:off x="3677747" y="776267"/>
              <a:ext cx="2670951" cy="3350306"/>
            </a:xfrm>
            <a:custGeom>
              <a:avLst/>
              <a:gdLst/>
              <a:ahLst/>
              <a:cxnLst/>
              <a:rect l="l" t="t" r="r" b="b"/>
              <a:pathLst>
                <a:path w="2670951" h="3350306" extrusionOk="0">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9" name="Google Shape;2079;p34"/>
            <p:cNvSpPr/>
            <p:nvPr/>
          </p:nvSpPr>
          <p:spPr>
            <a:xfrm>
              <a:off x="3662233" y="794118"/>
              <a:ext cx="2655076" cy="3335369"/>
            </a:xfrm>
            <a:custGeom>
              <a:avLst/>
              <a:gdLst/>
              <a:ahLst/>
              <a:cxnLst/>
              <a:rect l="l" t="t" r="r" b="b"/>
              <a:pathLst>
                <a:path w="2655076" h="3335369" extrusionOk="0">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0" name="Google Shape;2080;p34"/>
            <p:cNvSpPr/>
            <p:nvPr/>
          </p:nvSpPr>
          <p:spPr>
            <a:xfrm>
              <a:off x="3763407" y="1012375"/>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1" name="Google Shape;2081;p34"/>
            <p:cNvSpPr/>
            <p:nvPr/>
          </p:nvSpPr>
          <p:spPr>
            <a:xfrm>
              <a:off x="3763407" y="1170775"/>
              <a:ext cx="1493432" cy="908399"/>
            </a:xfrm>
            <a:custGeom>
              <a:avLst/>
              <a:gdLst/>
              <a:ahLst/>
              <a:cxnLst/>
              <a:rect l="l" t="t" r="r" b="b"/>
              <a:pathLst>
                <a:path w="1493432" h="908399" extrusionOk="0">
                  <a:moveTo>
                    <a:pt x="1493433" y="908399"/>
                  </a:moveTo>
                  <a:lnTo>
                    <a:pt x="0" y="45434"/>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2" name="Google Shape;2082;p34"/>
            <p:cNvSpPr/>
            <p:nvPr/>
          </p:nvSpPr>
          <p:spPr>
            <a:xfrm>
              <a:off x="3763407" y="1252119"/>
              <a:ext cx="1319638" cy="808005"/>
            </a:xfrm>
            <a:custGeom>
              <a:avLst/>
              <a:gdLst/>
              <a:ahLst/>
              <a:cxnLst/>
              <a:rect l="l" t="t" r="r" b="b"/>
              <a:pathLst>
                <a:path w="1319638" h="808005" extrusionOk="0">
                  <a:moveTo>
                    <a:pt x="1319638" y="808006"/>
                  </a:moveTo>
                  <a:lnTo>
                    <a:pt x="0" y="45434"/>
                  </a:lnTo>
                  <a:lnTo>
                    <a:pt x="0" y="0"/>
                  </a:lnTo>
                  <a:lnTo>
                    <a:pt x="1319638" y="762572"/>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3" name="Google Shape;2083;p34"/>
            <p:cNvSpPr/>
            <p:nvPr/>
          </p:nvSpPr>
          <p:spPr>
            <a:xfrm>
              <a:off x="3763407" y="1333558"/>
              <a:ext cx="1235786" cy="759428"/>
            </a:xfrm>
            <a:custGeom>
              <a:avLst/>
              <a:gdLst/>
              <a:ahLst/>
              <a:cxnLst/>
              <a:rect l="l" t="t" r="r" b="b"/>
              <a:pathLst>
                <a:path w="1235786" h="759428" extrusionOk="0">
                  <a:moveTo>
                    <a:pt x="1235787" y="759428"/>
                  </a:moveTo>
                  <a:lnTo>
                    <a:pt x="0" y="45434"/>
                  </a:lnTo>
                  <a:lnTo>
                    <a:pt x="0" y="0"/>
                  </a:lnTo>
                  <a:lnTo>
                    <a:pt x="1235787" y="713994"/>
                  </a:lnTo>
                  <a:lnTo>
                    <a:pt x="1235787" y="75942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4" name="Google Shape;2084;p34"/>
            <p:cNvSpPr/>
            <p:nvPr/>
          </p:nvSpPr>
          <p:spPr>
            <a:xfrm>
              <a:off x="5632982" y="2768594"/>
              <a:ext cx="578775" cy="425291"/>
            </a:xfrm>
            <a:custGeom>
              <a:avLst/>
              <a:gdLst/>
              <a:ahLst/>
              <a:cxnLst/>
              <a:rect l="l" t="t" r="r" b="b"/>
              <a:pathLst>
                <a:path w="578775" h="425291" extrusionOk="0">
                  <a:moveTo>
                    <a:pt x="578775" y="425291"/>
                  </a:moveTo>
                  <a:lnTo>
                    <a:pt x="0" y="90869"/>
                  </a:lnTo>
                  <a:lnTo>
                    <a:pt x="0" y="0"/>
                  </a:lnTo>
                  <a:lnTo>
                    <a:pt x="578775" y="334328"/>
                  </a:lnTo>
                  <a:lnTo>
                    <a:pt x="578775" y="42529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5" name="Google Shape;2085;p34"/>
            <p:cNvSpPr/>
            <p:nvPr/>
          </p:nvSpPr>
          <p:spPr>
            <a:xfrm>
              <a:off x="5632982" y="2926995"/>
              <a:ext cx="548794" cy="362521"/>
            </a:xfrm>
            <a:custGeom>
              <a:avLst/>
              <a:gdLst/>
              <a:ahLst/>
              <a:cxnLst/>
              <a:rect l="l" t="t" r="r" b="b"/>
              <a:pathLst>
                <a:path w="548794" h="362521" extrusionOk="0">
                  <a:moveTo>
                    <a:pt x="548795" y="362521"/>
                  </a:moveTo>
                  <a:lnTo>
                    <a:pt x="0" y="45434"/>
                  </a:lnTo>
                  <a:lnTo>
                    <a:pt x="0" y="0"/>
                  </a:lnTo>
                  <a:lnTo>
                    <a:pt x="548795" y="317087"/>
                  </a:lnTo>
                  <a:lnTo>
                    <a:pt x="548795" y="36252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6" name="Google Shape;2086;p34"/>
            <p:cNvSpPr/>
            <p:nvPr/>
          </p:nvSpPr>
          <p:spPr>
            <a:xfrm>
              <a:off x="5632982" y="3008338"/>
              <a:ext cx="484930" cy="325659"/>
            </a:xfrm>
            <a:custGeom>
              <a:avLst/>
              <a:gdLst/>
              <a:ahLst/>
              <a:cxnLst/>
              <a:rect l="l" t="t" r="r" b="b"/>
              <a:pathLst>
                <a:path w="484930" h="325659" extrusionOk="0">
                  <a:moveTo>
                    <a:pt x="484930" y="325660"/>
                  </a:moveTo>
                  <a:lnTo>
                    <a:pt x="0" y="45434"/>
                  </a:lnTo>
                  <a:lnTo>
                    <a:pt x="0" y="0"/>
                  </a:lnTo>
                  <a:lnTo>
                    <a:pt x="484930" y="280226"/>
                  </a:lnTo>
                  <a:lnTo>
                    <a:pt x="484930" y="325660"/>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7" name="Google Shape;2087;p34"/>
            <p:cNvSpPr/>
            <p:nvPr/>
          </p:nvSpPr>
          <p:spPr>
            <a:xfrm>
              <a:off x="5632982" y="3089777"/>
              <a:ext cx="454092" cy="307752"/>
            </a:xfrm>
            <a:custGeom>
              <a:avLst/>
              <a:gdLst/>
              <a:ahLst/>
              <a:cxnLst/>
              <a:rect l="l" t="t" r="r" b="b"/>
              <a:pathLst>
                <a:path w="454092" h="307752" extrusionOk="0">
                  <a:moveTo>
                    <a:pt x="454093" y="307753"/>
                  </a:moveTo>
                  <a:lnTo>
                    <a:pt x="0" y="45434"/>
                  </a:lnTo>
                  <a:lnTo>
                    <a:pt x="0" y="0"/>
                  </a:lnTo>
                  <a:lnTo>
                    <a:pt x="454093" y="262319"/>
                  </a:lnTo>
                  <a:lnTo>
                    <a:pt x="454093" y="30775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8" name="Google Shape;2088;p34"/>
            <p:cNvSpPr/>
            <p:nvPr/>
          </p:nvSpPr>
          <p:spPr>
            <a:xfrm>
              <a:off x="3763407" y="1505008"/>
              <a:ext cx="1575095" cy="1000982"/>
            </a:xfrm>
            <a:custGeom>
              <a:avLst/>
              <a:gdLst/>
              <a:ahLst/>
              <a:cxnLst/>
              <a:rect l="l" t="t" r="r" b="b"/>
              <a:pathLst>
                <a:path w="1575095" h="1000982" extrusionOk="0">
                  <a:moveTo>
                    <a:pt x="1575095" y="1000982"/>
                  </a:moveTo>
                  <a:lnTo>
                    <a:pt x="0" y="90868"/>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9" name="Google Shape;2089;p34"/>
            <p:cNvSpPr/>
            <p:nvPr/>
          </p:nvSpPr>
          <p:spPr>
            <a:xfrm>
              <a:off x="3763407" y="1663408"/>
              <a:ext cx="1493432" cy="908399"/>
            </a:xfrm>
            <a:custGeom>
              <a:avLst/>
              <a:gdLst/>
              <a:ahLst/>
              <a:cxnLst/>
              <a:rect l="l" t="t" r="r" b="b"/>
              <a:pathLst>
                <a:path w="1493432" h="908399" extrusionOk="0">
                  <a:moveTo>
                    <a:pt x="1493433" y="908399"/>
                  </a:moveTo>
                  <a:lnTo>
                    <a:pt x="0" y="45529"/>
                  </a:lnTo>
                  <a:lnTo>
                    <a:pt x="0" y="0"/>
                  </a:lnTo>
                  <a:lnTo>
                    <a:pt x="1493433" y="862965"/>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0" name="Google Shape;2090;p34"/>
            <p:cNvSpPr/>
            <p:nvPr/>
          </p:nvSpPr>
          <p:spPr>
            <a:xfrm>
              <a:off x="3763407" y="1744847"/>
              <a:ext cx="1319638" cy="807910"/>
            </a:xfrm>
            <a:custGeom>
              <a:avLst/>
              <a:gdLst/>
              <a:ahLst/>
              <a:cxnLst/>
              <a:rect l="l" t="t" r="r" b="b"/>
              <a:pathLst>
                <a:path w="1319638" h="807910" extrusionOk="0">
                  <a:moveTo>
                    <a:pt x="1319638" y="807911"/>
                  </a:moveTo>
                  <a:lnTo>
                    <a:pt x="0" y="45434"/>
                  </a:lnTo>
                  <a:lnTo>
                    <a:pt x="0" y="0"/>
                  </a:lnTo>
                  <a:lnTo>
                    <a:pt x="1319638" y="762476"/>
                  </a:lnTo>
                  <a:lnTo>
                    <a:pt x="1319638" y="807911"/>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1" name="Google Shape;2091;p34"/>
            <p:cNvSpPr/>
            <p:nvPr/>
          </p:nvSpPr>
          <p:spPr>
            <a:xfrm>
              <a:off x="3763407" y="1826191"/>
              <a:ext cx="1235786" cy="759523"/>
            </a:xfrm>
            <a:custGeom>
              <a:avLst/>
              <a:gdLst/>
              <a:ahLst/>
              <a:cxnLst/>
              <a:rect l="l" t="t" r="r" b="b"/>
              <a:pathLst>
                <a:path w="1235786" h="759523" extrusionOk="0">
                  <a:moveTo>
                    <a:pt x="1235787" y="759523"/>
                  </a:moveTo>
                  <a:lnTo>
                    <a:pt x="0" y="45434"/>
                  </a:lnTo>
                  <a:lnTo>
                    <a:pt x="0" y="0"/>
                  </a:lnTo>
                  <a:lnTo>
                    <a:pt x="1235787" y="713994"/>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2" name="Google Shape;2092;p34"/>
            <p:cNvSpPr/>
            <p:nvPr/>
          </p:nvSpPr>
          <p:spPr>
            <a:xfrm>
              <a:off x="3763407" y="1997641"/>
              <a:ext cx="1575095" cy="1001077"/>
            </a:xfrm>
            <a:custGeom>
              <a:avLst/>
              <a:gdLst/>
              <a:ahLst/>
              <a:cxnLst/>
              <a:rect l="l" t="t" r="r" b="b"/>
              <a:pathLst>
                <a:path w="1575095" h="1001077" extrusionOk="0">
                  <a:moveTo>
                    <a:pt x="1575095" y="1001078"/>
                  </a:moveTo>
                  <a:lnTo>
                    <a:pt x="0" y="90964"/>
                  </a:lnTo>
                  <a:lnTo>
                    <a:pt x="0" y="0"/>
                  </a:lnTo>
                  <a:lnTo>
                    <a:pt x="1575095" y="910209"/>
                  </a:lnTo>
                  <a:lnTo>
                    <a:pt x="1575095" y="1001078"/>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3" name="Google Shape;2093;p34"/>
            <p:cNvSpPr/>
            <p:nvPr/>
          </p:nvSpPr>
          <p:spPr>
            <a:xfrm>
              <a:off x="3763407" y="2156137"/>
              <a:ext cx="1493432" cy="908399"/>
            </a:xfrm>
            <a:custGeom>
              <a:avLst/>
              <a:gdLst/>
              <a:ahLst/>
              <a:cxnLst/>
              <a:rect l="l" t="t" r="r" b="b"/>
              <a:pathLst>
                <a:path w="1493432" h="908399" extrusionOk="0">
                  <a:moveTo>
                    <a:pt x="1493433" y="908399"/>
                  </a:moveTo>
                  <a:lnTo>
                    <a:pt x="0" y="45434"/>
                  </a:lnTo>
                  <a:lnTo>
                    <a:pt x="0" y="0"/>
                  </a:lnTo>
                  <a:lnTo>
                    <a:pt x="1493433" y="862870"/>
                  </a:lnTo>
                  <a:lnTo>
                    <a:pt x="1493433" y="908399"/>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4" name="Google Shape;2094;p34"/>
            <p:cNvSpPr/>
            <p:nvPr/>
          </p:nvSpPr>
          <p:spPr>
            <a:xfrm>
              <a:off x="3763407" y="2237480"/>
              <a:ext cx="1319638" cy="808005"/>
            </a:xfrm>
            <a:custGeom>
              <a:avLst/>
              <a:gdLst/>
              <a:ahLst/>
              <a:cxnLst/>
              <a:rect l="l" t="t" r="r" b="b"/>
              <a:pathLst>
                <a:path w="1319638" h="808005" extrusionOk="0">
                  <a:moveTo>
                    <a:pt x="1319638" y="808006"/>
                  </a:moveTo>
                  <a:lnTo>
                    <a:pt x="0" y="45434"/>
                  </a:lnTo>
                  <a:lnTo>
                    <a:pt x="0" y="0"/>
                  </a:lnTo>
                  <a:lnTo>
                    <a:pt x="1319638" y="762476"/>
                  </a:lnTo>
                  <a:lnTo>
                    <a:pt x="1319638" y="808006"/>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5" name="Google Shape;2095;p34"/>
            <p:cNvSpPr/>
            <p:nvPr/>
          </p:nvSpPr>
          <p:spPr>
            <a:xfrm>
              <a:off x="3763407" y="2318824"/>
              <a:ext cx="1235786" cy="759523"/>
            </a:xfrm>
            <a:custGeom>
              <a:avLst/>
              <a:gdLst/>
              <a:ahLst/>
              <a:cxnLst/>
              <a:rect l="l" t="t" r="r" b="b"/>
              <a:pathLst>
                <a:path w="1235786" h="759523" extrusionOk="0">
                  <a:moveTo>
                    <a:pt x="1235787" y="759523"/>
                  </a:moveTo>
                  <a:lnTo>
                    <a:pt x="0" y="45529"/>
                  </a:lnTo>
                  <a:lnTo>
                    <a:pt x="0" y="0"/>
                  </a:lnTo>
                  <a:lnTo>
                    <a:pt x="1235787" y="714089"/>
                  </a:lnTo>
                  <a:lnTo>
                    <a:pt x="1235787" y="759523"/>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6" name="Google Shape;2096;p34"/>
            <p:cNvSpPr/>
            <p:nvPr/>
          </p:nvSpPr>
          <p:spPr>
            <a:xfrm>
              <a:off x="3763407" y="2490369"/>
              <a:ext cx="1575095" cy="1000982"/>
            </a:xfrm>
            <a:custGeom>
              <a:avLst/>
              <a:gdLst/>
              <a:ahLst/>
              <a:cxnLst/>
              <a:rect l="l" t="t" r="r" b="b"/>
              <a:pathLst>
                <a:path w="1575095" h="1000982" extrusionOk="0">
                  <a:moveTo>
                    <a:pt x="1575095" y="1000982"/>
                  </a:moveTo>
                  <a:lnTo>
                    <a:pt x="0" y="90869"/>
                  </a:lnTo>
                  <a:lnTo>
                    <a:pt x="0" y="0"/>
                  </a:lnTo>
                  <a:lnTo>
                    <a:pt x="1575095" y="910114"/>
                  </a:lnTo>
                  <a:lnTo>
                    <a:pt x="1575095" y="1000982"/>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7" name="Google Shape;2097;p34"/>
            <p:cNvSpPr/>
            <p:nvPr/>
          </p:nvSpPr>
          <p:spPr>
            <a:xfrm>
              <a:off x="3763407" y="2648770"/>
              <a:ext cx="1493528" cy="887920"/>
            </a:xfrm>
            <a:custGeom>
              <a:avLst/>
              <a:gdLst/>
              <a:ahLst/>
              <a:cxnLst/>
              <a:rect l="l" t="t" r="r" b="b"/>
              <a:pathLst>
                <a:path w="1493528" h="887920" extrusionOk="0">
                  <a:moveTo>
                    <a:pt x="1493528" y="862965"/>
                  </a:moveTo>
                  <a:lnTo>
                    <a:pt x="1493528" y="887920"/>
                  </a:lnTo>
                  <a:lnTo>
                    <a:pt x="0" y="24955"/>
                  </a:lnTo>
                  <a:lnTo>
                    <a:pt x="0" y="0"/>
                  </a:lnTo>
                  <a:lnTo>
                    <a:pt x="1493528" y="862965"/>
                  </a:ln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8" name="Google Shape;2098;p34"/>
            <p:cNvSpPr/>
            <p:nvPr/>
          </p:nvSpPr>
          <p:spPr>
            <a:xfrm>
              <a:off x="5633267" y="2100963"/>
              <a:ext cx="578489" cy="901329"/>
            </a:xfrm>
            <a:custGeom>
              <a:avLst/>
              <a:gdLst/>
              <a:ahLst/>
              <a:cxnLst/>
              <a:rect l="l" t="t" r="r" b="b"/>
              <a:pathLst>
                <a:path w="578489" h="901329" extrusionOk="0">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9" name="Google Shape;2099;p34"/>
            <p:cNvSpPr/>
            <p:nvPr/>
          </p:nvSpPr>
          <p:spPr>
            <a:xfrm>
              <a:off x="3680697" y="317054"/>
              <a:ext cx="2667830" cy="1909376"/>
            </a:xfrm>
            <a:custGeom>
              <a:avLst/>
              <a:gdLst/>
              <a:ahLst/>
              <a:cxnLst/>
              <a:rect l="l" t="t" r="r" b="b"/>
              <a:pathLst>
                <a:path w="2667830" h="1909376" extrusionOk="0">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0" name="Google Shape;2100;p34"/>
            <p:cNvSpPr/>
            <p:nvPr/>
          </p:nvSpPr>
          <p:spPr>
            <a:xfrm>
              <a:off x="3662233" y="334831"/>
              <a:ext cx="2655171" cy="1893451"/>
            </a:xfrm>
            <a:custGeom>
              <a:avLst/>
              <a:gdLst/>
              <a:ahLst/>
              <a:cxnLst/>
              <a:rect l="l" t="t" r="r" b="b"/>
              <a:pathLst>
                <a:path w="2655171" h="1893451" extrusionOk="0">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1" name="Google Shape;2101;p34"/>
            <p:cNvSpPr/>
            <p:nvPr/>
          </p:nvSpPr>
          <p:spPr>
            <a:xfrm>
              <a:off x="3763692" y="506668"/>
              <a:ext cx="2448064" cy="1546988"/>
            </a:xfrm>
            <a:custGeom>
              <a:avLst/>
              <a:gdLst/>
              <a:ahLst/>
              <a:cxnLst/>
              <a:rect l="l" t="t" r="r" b="b"/>
              <a:pathLst>
                <a:path w="2448064" h="1546988" extrusionOk="0">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2" name="Google Shape;2102;p34"/>
            <p:cNvSpPr/>
            <p:nvPr/>
          </p:nvSpPr>
          <p:spPr>
            <a:xfrm>
              <a:off x="6042246" y="1815046"/>
              <a:ext cx="173984" cy="241344"/>
            </a:xfrm>
            <a:custGeom>
              <a:avLst/>
              <a:gdLst/>
              <a:ahLst/>
              <a:cxnLst/>
              <a:rect l="l" t="t" r="r" b="b"/>
              <a:pathLst>
                <a:path w="173984" h="241344" extrusionOk="0">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3" name="Google Shape;2103;p34"/>
            <p:cNvSpPr/>
            <p:nvPr/>
          </p:nvSpPr>
          <p:spPr>
            <a:xfrm>
              <a:off x="3824606" y="578160"/>
              <a:ext cx="40165" cy="72472"/>
            </a:xfrm>
            <a:custGeom>
              <a:avLst/>
              <a:gdLst/>
              <a:ahLst/>
              <a:cxnLst/>
              <a:rect l="l" t="t" r="r" b="b"/>
              <a:pathLst>
                <a:path w="40165" h="72472" extrusionOk="0">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4" name="Google Shape;2104;p34"/>
            <p:cNvSpPr/>
            <p:nvPr/>
          </p:nvSpPr>
          <p:spPr>
            <a:xfrm>
              <a:off x="3871213" y="621212"/>
              <a:ext cx="35348" cy="54941"/>
            </a:xfrm>
            <a:custGeom>
              <a:avLst/>
              <a:gdLst/>
              <a:ahLst/>
              <a:cxnLst/>
              <a:rect l="l" t="t" r="r" b="b"/>
              <a:pathLst>
                <a:path w="35348" h="54941" extrusionOk="0">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5" name="Google Shape;2105;p34"/>
            <p:cNvSpPr/>
            <p:nvPr/>
          </p:nvSpPr>
          <p:spPr>
            <a:xfrm>
              <a:off x="3913502" y="644554"/>
              <a:ext cx="33883" cy="60925"/>
            </a:xfrm>
            <a:custGeom>
              <a:avLst/>
              <a:gdLst/>
              <a:ahLst/>
              <a:cxnLst/>
              <a:rect l="l" t="t" r="r" b="b"/>
              <a:pathLst>
                <a:path w="33883" h="60925" extrusionOk="0">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6" name="Google Shape;2106;p34"/>
            <p:cNvSpPr/>
            <p:nvPr/>
          </p:nvSpPr>
          <p:spPr>
            <a:xfrm>
              <a:off x="3956522" y="663093"/>
              <a:ext cx="19892" cy="51720"/>
            </a:xfrm>
            <a:custGeom>
              <a:avLst/>
              <a:gdLst/>
              <a:ahLst/>
              <a:cxnLst/>
              <a:rect l="l" t="t" r="r" b="b"/>
              <a:pathLst>
                <a:path w="19892" h="51720" extrusionOk="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7" name="Google Shape;2107;p34"/>
            <p:cNvSpPr/>
            <p:nvPr/>
          </p:nvSpPr>
          <p:spPr>
            <a:xfrm>
              <a:off x="3980286" y="683824"/>
              <a:ext cx="34675" cy="54516"/>
            </a:xfrm>
            <a:custGeom>
              <a:avLst/>
              <a:gdLst/>
              <a:ahLst/>
              <a:cxnLst/>
              <a:rect l="l" t="t" r="r" b="b"/>
              <a:pathLst>
                <a:path w="34675" h="54516" extrusionOk="0">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8" name="Google Shape;2108;p34"/>
            <p:cNvSpPr/>
            <p:nvPr/>
          </p:nvSpPr>
          <p:spPr>
            <a:xfrm>
              <a:off x="4022575" y="681666"/>
              <a:ext cx="32718" cy="85915"/>
            </a:xfrm>
            <a:custGeom>
              <a:avLst/>
              <a:gdLst/>
              <a:ahLst/>
              <a:cxnLst/>
              <a:rect l="l" t="t" r="r" b="b"/>
              <a:pathLst>
                <a:path w="32718" h="85915" extrusionOk="0">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9" name="Google Shape;2109;p34"/>
            <p:cNvSpPr/>
            <p:nvPr/>
          </p:nvSpPr>
          <p:spPr>
            <a:xfrm>
              <a:off x="4065860" y="766513"/>
              <a:ext cx="8800" cy="10615"/>
            </a:xfrm>
            <a:custGeom>
              <a:avLst/>
              <a:gdLst/>
              <a:ahLst/>
              <a:cxnLst/>
              <a:rect l="l" t="t" r="r" b="b"/>
              <a:pathLst>
                <a:path w="8800" h="10615" extrusionOk="0">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0" name="Google Shape;2110;p34"/>
            <p:cNvSpPr/>
            <p:nvPr/>
          </p:nvSpPr>
          <p:spPr>
            <a:xfrm>
              <a:off x="4086317" y="778377"/>
              <a:ext cx="8807" cy="10445"/>
            </a:xfrm>
            <a:custGeom>
              <a:avLst/>
              <a:gdLst/>
              <a:ahLst/>
              <a:cxnLst/>
              <a:rect l="l" t="t" r="r" b="b"/>
              <a:pathLst>
                <a:path w="8807" h="10445" extrusionOk="0">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1" name="Google Shape;2111;p34"/>
            <p:cNvSpPr/>
            <p:nvPr/>
          </p:nvSpPr>
          <p:spPr>
            <a:xfrm>
              <a:off x="4106781" y="790188"/>
              <a:ext cx="8804" cy="10445"/>
            </a:xfrm>
            <a:custGeom>
              <a:avLst/>
              <a:gdLst/>
              <a:ahLst/>
              <a:cxnLst/>
              <a:rect l="l" t="t" r="r" b="b"/>
              <a:pathLst>
                <a:path w="8804" h="10445" extrusionOk="0">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2" name="Google Shape;2112;p34"/>
            <p:cNvSpPr/>
            <p:nvPr/>
          </p:nvSpPr>
          <p:spPr>
            <a:xfrm>
              <a:off x="6091738" y="1886219"/>
              <a:ext cx="73770" cy="113063"/>
            </a:xfrm>
            <a:custGeom>
              <a:avLst/>
              <a:gdLst/>
              <a:ahLst/>
              <a:cxnLst/>
              <a:rect l="l" t="t" r="r" b="b"/>
              <a:pathLst>
                <a:path w="73770" h="113063" extrusionOk="0">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3" name="Google Shape;2113;p34"/>
            <p:cNvSpPr/>
            <p:nvPr/>
          </p:nvSpPr>
          <p:spPr>
            <a:xfrm>
              <a:off x="5099606" y="2084115"/>
              <a:ext cx="833576" cy="1053763"/>
            </a:xfrm>
            <a:custGeom>
              <a:avLst/>
              <a:gdLst/>
              <a:ahLst/>
              <a:cxnLst/>
              <a:rect l="l" t="t" r="r" b="b"/>
              <a:pathLst>
                <a:path w="833576" h="1053763" extrusionOk="0">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4" name="Google Shape;2114;p34"/>
            <p:cNvSpPr/>
            <p:nvPr/>
          </p:nvSpPr>
          <p:spPr>
            <a:xfrm>
              <a:off x="4974070" y="2163744"/>
              <a:ext cx="820424" cy="1006964"/>
            </a:xfrm>
            <a:custGeom>
              <a:avLst/>
              <a:gdLst/>
              <a:ahLst/>
              <a:cxnLst/>
              <a:rect l="l" t="t" r="r" b="b"/>
              <a:pathLst>
                <a:path w="820424" h="1006964" extrusionOk="0">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5" name="Google Shape;2115;p34"/>
            <p:cNvSpPr/>
            <p:nvPr/>
          </p:nvSpPr>
          <p:spPr>
            <a:xfrm>
              <a:off x="5034477" y="2242227"/>
              <a:ext cx="618491" cy="852150"/>
            </a:xfrm>
            <a:custGeom>
              <a:avLst/>
              <a:gdLst/>
              <a:ahLst/>
              <a:cxnLst/>
              <a:rect l="l" t="t" r="r" b="b"/>
              <a:pathLst>
                <a:path w="618491" h="852150" extrusionOk="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6" name="Google Shape;2116;p34"/>
            <p:cNvSpPr/>
            <p:nvPr/>
          </p:nvSpPr>
          <p:spPr>
            <a:xfrm>
              <a:off x="5108865" y="2242623"/>
              <a:ext cx="621582" cy="807149"/>
            </a:xfrm>
            <a:custGeom>
              <a:avLst/>
              <a:gdLst/>
              <a:ahLst/>
              <a:cxnLst/>
              <a:rect l="l" t="t" r="r" b="b"/>
              <a:pathLst>
                <a:path w="621582" h="807149" extrusionOk="0">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7" name="Google Shape;2117;p34"/>
            <p:cNvSpPr/>
            <p:nvPr/>
          </p:nvSpPr>
          <p:spPr>
            <a:xfrm>
              <a:off x="5831808" y="2838412"/>
              <a:ext cx="311135" cy="259746"/>
            </a:xfrm>
            <a:custGeom>
              <a:avLst/>
              <a:gdLst/>
              <a:ahLst/>
              <a:cxnLst/>
              <a:rect l="l" t="t" r="r" b="b"/>
              <a:pathLst>
                <a:path w="311135" h="259746" extrusionOk="0">
                  <a:moveTo>
                    <a:pt x="0" y="0"/>
                  </a:moveTo>
                  <a:lnTo>
                    <a:pt x="311136" y="179546"/>
                  </a:lnTo>
                  <a:lnTo>
                    <a:pt x="311136" y="259747"/>
                  </a:lnTo>
                  <a:lnTo>
                    <a:pt x="0" y="80201"/>
                  </a:lnTo>
                  <a:lnTo>
                    <a:pt x="0" y="0"/>
                  </a:lnTo>
                  <a:close/>
                </a:path>
              </a:pathLst>
            </a:custGeom>
            <a:solidFill>
              <a:srgbClr val="B1B4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8" name="Google Shape;2118;p34"/>
            <p:cNvSpPr/>
            <p:nvPr/>
          </p:nvSpPr>
          <p:spPr>
            <a:xfrm>
              <a:off x="5831808" y="2798312"/>
              <a:ext cx="380520" cy="219646"/>
            </a:xfrm>
            <a:custGeom>
              <a:avLst/>
              <a:gdLst/>
              <a:ahLst/>
              <a:cxnLst/>
              <a:rect l="l" t="t" r="r" b="b"/>
              <a:pathLst>
                <a:path w="380520" h="219646" extrusionOk="0">
                  <a:moveTo>
                    <a:pt x="69384" y="0"/>
                  </a:moveTo>
                  <a:lnTo>
                    <a:pt x="380520" y="179546"/>
                  </a:lnTo>
                  <a:lnTo>
                    <a:pt x="311136" y="219646"/>
                  </a:lnTo>
                  <a:lnTo>
                    <a:pt x="0" y="40100"/>
                  </a:lnTo>
                  <a:lnTo>
                    <a:pt x="69384" y="0"/>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9" name="Google Shape;2119;p34"/>
            <p:cNvSpPr/>
            <p:nvPr/>
          </p:nvSpPr>
          <p:spPr>
            <a:xfrm>
              <a:off x="6056214" y="2910510"/>
              <a:ext cx="696628" cy="514166"/>
            </a:xfrm>
            <a:custGeom>
              <a:avLst/>
              <a:gdLst/>
              <a:ahLst/>
              <a:cxnLst/>
              <a:rect l="l" t="t" r="r" b="b"/>
              <a:pathLst>
                <a:path w="696628" h="514166" extrusionOk="0">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0" name="Google Shape;2120;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1" name="Google Shape;2121;p34"/>
            <p:cNvSpPr/>
            <p:nvPr/>
          </p:nvSpPr>
          <p:spPr>
            <a:xfrm>
              <a:off x="6620145" y="3238764"/>
              <a:ext cx="156663" cy="192193"/>
            </a:xfrm>
            <a:custGeom>
              <a:avLst/>
              <a:gdLst/>
              <a:ahLst/>
              <a:cxnLst/>
              <a:rect l="l" t="t" r="r" b="b"/>
              <a:pathLst>
                <a:path w="156663" h="192193" extrusionOk="0">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2" name="Google Shape;2122;p34"/>
            <p:cNvSpPr/>
            <p:nvPr/>
          </p:nvSpPr>
          <p:spPr>
            <a:xfrm>
              <a:off x="3797207" y="2991392"/>
              <a:ext cx="2353338" cy="1403876"/>
            </a:xfrm>
            <a:custGeom>
              <a:avLst/>
              <a:gdLst/>
              <a:ahLst/>
              <a:cxnLst/>
              <a:rect l="l" t="t" r="r" b="b"/>
              <a:pathLst>
                <a:path w="2353338" h="1403876" extrusionOk="0">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2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3" name="Google Shape;2123;p34"/>
            <p:cNvSpPr/>
            <p:nvPr/>
          </p:nvSpPr>
          <p:spPr>
            <a:xfrm>
              <a:off x="2602525" y="4569200"/>
              <a:ext cx="891148" cy="510349"/>
            </a:xfrm>
            <a:custGeom>
              <a:avLst/>
              <a:gdLst/>
              <a:ahLst/>
              <a:cxnLst/>
              <a:rect l="l" t="t" r="r" b="b"/>
              <a:pathLst>
                <a:path w="891148" h="510349" extrusionOk="0">
                  <a:moveTo>
                    <a:pt x="356916" y="510349"/>
                  </a:moveTo>
                  <a:lnTo>
                    <a:pt x="0" y="306038"/>
                  </a:lnTo>
                  <a:lnTo>
                    <a:pt x="534232" y="0"/>
                  </a:lnTo>
                  <a:lnTo>
                    <a:pt x="891149" y="204311"/>
                  </a:lnTo>
                  <a:lnTo>
                    <a:pt x="356916" y="510349"/>
                  </a:lnTo>
                  <a:close/>
                </a:path>
              </a:pathLst>
            </a:custGeom>
            <a:solidFill>
              <a:srgbClr val="D6D8E5">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4" name="Google Shape;2124;p34"/>
            <p:cNvSpPr/>
            <p:nvPr/>
          </p:nvSpPr>
          <p:spPr>
            <a:xfrm>
              <a:off x="2671243" y="4325932"/>
              <a:ext cx="591243" cy="341661"/>
            </a:xfrm>
            <a:custGeom>
              <a:avLst/>
              <a:gdLst/>
              <a:ahLst/>
              <a:cxnLst/>
              <a:rect l="l" t="t" r="r" b="b"/>
              <a:pathLst>
                <a:path w="591243" h="341661" extrusionOk="0">
                  <a:moveTo>
                    <a:pt x="295622" y="341662"/>
                  </a:moveTo>
                  <a:lnTo>
                    <a:pt x="0" y="170783"/>
                  </a:lnTo>
                  <a:lnTo>
                    <a:pt x="295622" y="0"/>
                  </a:lnTo>
                  <a:lnTo>
                    <a:pt x="591244" y="170783"/>
                  </a:lnTo>
                  <a:lnTo>
                    <a:pt x="295622" y="341662"/>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5" name="Google Shape;2125;p34"/>
            <p:cNvSpPr/>
            <p:nvPr/>
          </p:nvSpPr>
          <p:spPr>
            <a:xfrm>
              <a:off x="2671243" y="4496715"/>
              <a:ext cx="295621" cy="512444"/>
            </a:xfrm>
            <a:custGeom>
              <a:avLst/>
              <a:gdLst/>
              <a:ahLst/>
              <a:cxnLst/>
              <a:rect l="l" t="t" r="r" b="b"/>
              <a:pathLst>
                <a:path w="295621" h="512444" extrusionOk="0">
                  <a:moveTo>
                    <a:pt x="295622" y="512445"/>
                  </a:moveTo>
                  <a:lnTo>
                    <a:pt x="0" y="341662"/>
                  </a:lnTo>
                  <a:lnTo>
                    <a:pt x="0" y="0"/>
                  </a:lnTo>
                  <a:lnTo>
                    <a:pt x="295622" y="170879"/>
                  </a:lnTo>
                  <a:lnTo>
                    <a:pt x="295622" y="512445"/>
                  </a:lnTo>
                  <a:close/>
                </a:path>
              </a:pathLst>
            </a:custGeom>
            <a:solidFill>
              <a:srgbClr val="B1B6C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6" name="Google Shape;2126;p34"/>
            <p:cNvSpPr/>
            <p:nvPr/>
          </p:nvSpPr>
          <p:spPr>
            <a:xfrm>
              <a:off x="2966865" y="4496715"/>
              <a:ext cx="295621" cy="512444"/>
            </a:xfrm>
            <a:custGeom>
              <a:avLst/>
              <a:gdLst/>
              <a:ahLst/>
              <a:cxnLst/>
              <a:rect l="l" t="t" r="r" b="b"/>
              <a:pathLst>
                <a:path w="295621" h="512444" extrusionOk="0">
                  <a:moveTo>
                    <a:pt x="295622" y="341662"/>
                  </a:moveTo>
                  <a:lnTo>
                    <a:pt x="0" y="512445"/>
                  </a:lnTo>
                  <a:lnTo>
                    <a:pt x="0" y="170879"/>
                  </a:lnTo>
                  <a:lnTo>
                    <a:pt x="295622" y="0"/>
                  </a:lnTo>
                  <a:lnTo>
                    <a:pt x="295622" y="341662"/>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7" name="Google Shape;2127;p34"/>
            <p:cNvSpPr/>
            <p:nvPr/>
          </p:nvSpPr>
          <p:spPr>
            <a:xfrm>
              <a:off x="3352925" y="4700698"/>
              <a:ext cx="220640" cy="124389"/>
            </a:xfrm>
            <a:custGeom>
              <a:avLst/>
              <a:gdLst/>
              <a:ahLst/>
              <a:cxnLst/>
              <a:rect l="l" t="t" r="r" b="b"/>
              <a:pathLst>
                <a:path w="220640" h="124389" extrusionOk="0">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8" name="Google Shape;2128;p34"/>
            <p:cNvSpPr/>
            <p:nvPr/>
          </p:nvSpPr>
          <p:spPr>
            <a:xfrm>
              <a:off x="3356617" y="4721600"/>
              <a:ext cx="217074" cy="103773"/>
            </a:xfrm>
            <a:custGeom>
              <a:avLst/>
              <a:gdLst/>
              <a:ahLst/>
              <a:cxnLst/>
              <a:rect l="l" t="t" r="r" b="b"/>
              <a:pathLst>
                <a:path w="217074" h="103773" extrusionOk="0">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9" name="Google Shape;2129;p34"/>
            <p:cNvSpPr/>
            <p:nvPr/>
          </p:nvSpPr>
          <p:spPr>
            <a:xfrm>
              <a:off x="3173533" y="4605067"/>
              <a:ext cx="220687" cy="124551"/>
            </a:xfrm>
            <a:custGeom>
              <a:avLst/>
              <a:gdLst/>
              <a:ahLst/>
              <a:cxnLst/>
              <a:rect l="l" t="t" r="r" b="b"/>
              <a:pathLst>
                <a:path w="220687" h="124551" extrusionOk="0">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0" name="Google Shape;2130;p34"/>
            <p:cNvSpPr/>
            <p:nvPr/>
          </p:nvSpPr>
          <p:spPr>
            <a:xfrm>
              <a:off x="3177588" y="4625969"/>
              <a:ext cx="217074" cy="103649"/>
            </a:xfrm>
            <a:custGeom>
              <a:avLst/>
              <a:gdLst/>
              <a:ahLst/>
              <a:cxnLst/>
              <a:rect l="l" t="t" r="r" b="b"/>
              <a:pathLst>
                <a:path w="217074" h="103649" extrusionOk="0">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1" name="Google Shape;2131;p34"/>
            <p:cNvSpPr/>
            <p:nvPr/>
          </p:nvSpPr>
          <p:spPr>
            <a:xfrm>
              <a:off x="2766014" y="4132721"/>
              <a:ext cx="711887" cy="612953"/>
            </a:xfrm>
            <a:custGeom>
              <a:avLst/>
              <a:gdLst/>
              <a:ahLst/>
              <a:cxnLst/>
              <a:rect l="l" t="t" r="r" b="b"/>
              <a:pathLst>
                <a:path w="711887" h="612953" extrusionOk="0">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2" name="Google Shape;2132;p34"/>
            <p:cNvSpPr/>
            <p:nvPr/>
          </p:nvSpPr>
          <p:spPr>
            <a:xfrm>
              <a:off x="2706078" y="4012750"/>
              <a:ext cx="153426" cy="268033"/>
            </a:xfrm>
            <a:custGeom>
              <a:avLst/>
              <a:gdLst/>
              <a:ahLst/>
              <a:cxnLst/>
              <a:rect l="l" t="t" r="r" b="b"/>
              <a:pathLst>
                <a:path w="153426" h="268033" extrusionOk="0">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3" name="Google Shape;2133;p34"/>
            <p:cNvSpPr/>
            <p:nvPr/>
          </p:nvSpPr>
          <p:spPr>
            <a:xfrm>
              <a:off x="2694181" y="3854621"/>
              <a:ext cx="102411" cy="197244"/>
            </a:xfrm>
            <a:custGeom>
              <a:avLst/>
              <a:gdLst/>
              <a:ahLst/>
              <a:cxnLst/>
              <a:rect l="l" t="t" r="r" b="b"/>
              <a:pathLst>
                <a:path w="102411" h="197244" extrusionOk="0">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4" name="Google Shape;2134;p34"/>
            <p:cNvSpPr/>
            <p:nvPr/>
          </p:nvSpPr>
          <p:spPr>
            <a:xfrm>
              <a:off x="2799755" y="3593223"/>
              <a:ext cx="234442" cy="375527"/>
            </a:xfrm>
            <a:custGeom>
              <a:avLst/>
              <a:gdLst/>
              <a:ahLst/>
              <a:cxnLst/>
              <a:rect l="l" t="t" r="r" b="b"/>
              <a:pathLst>
                <a:path w="234442" h="375527" extrusionOk="0">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35" name="Google Shape;2135;p34"/>
            <p:cNvGrpSpPr/>
            <p:nvPr/>
          </p:nvGrpSpPr>
          <p:grpSpPr>
            <a:xfrm>
              <a:off x="2941619" y="3895613"/>
              <a:ext cx="483621" cy="510995"/>
              <a:chOff x="4345944" y="4626313"/>
              <a:chExt cx="483621" cy="510995"/>
            </a:xfrm>
          </p:grpSpPr>
          <p:grpSp>
            <p:nvGrpSpPr>
              <p:cNvPr id="2136" name="Google Shape;2136;p34"/>
              <p:cNvGrpSpPr/>
              <p:nvPr/>
            </p:nvGrpSpPr>
            <p:grpSpPr>
              <a:xfrm>
                <a:off x="4345944" y="4852987"/>
                <a:ext cx="474200" cy="284321"/>
                <a:chOff x="4345944" y="4852987"/>
                <a:chExt cx="474200" cy="284321"/>
              </a:xfrm>
            </p:grpSpPr>
            <p:sp>
              <p:nvSpPr>
                <p:cNvPr id="2137" name="Google Shape;2137;p34"/>
                <p:cNvSpPr/>
                <p:nvPr/>
              </p:nvSpPr>
              <p:spPr>
                <a:xfrm>
                  <a:off x="4346061" y="4969668"/>
                  <a:ext cx="474083" cy="167618"/>
                </a:xfrm>
                <a:custGeom>
                  <a:avLst/>
                  <a:gdLst/>
                  <a:ahLst/>
                  <a:cxnLst/>
                  <a:rect l="l" t="t" r="r" b="b"/>
                  <a:pathLst>
                    <a:path w="474083" h="167618" extrusionOk="0">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8" name="Google Shape;2138;p34"/>
                <p:cNvSpPr/>
                <p:nvPr/>
              </p:nvSpPr>
              <p:spPr>
                <a:xfrm>
                  <a:off x="4619603" y="5013483"/>
                  <a:ext cx="200539" cy="123825"/>
                </a:xfrm>
                <a:custGeom>
                  <a:avLst/>
                  <a:gdLst/>
                  <a:ahLst/>
                  <a:cxnLst/>
                  <a:rect l="l" t="t" r="r" b="b"/>
                  <a:pathLst>
                    <a:path w="200539" h="123825" extrusionOk="0">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9" name="Google Shape;2139;p34"/>
                <p:cNvSpPr/>
                <p:nvPr/>
              </p:nvSpPr>
              <p:spPr>
                <a:xfrm>
                  <a:off x="4345944" y="4852987"/>
                  <a:ext cx="474198" cy="274003"/>
                </a:xfrm>
                <a:custGeom>
                  <a:avLst/>
                  <a:gdLst/>
                  <a:ahLst/>
                  <a:cxnLst/>
                  <a:rect l="l" t="t" r="r" b="b"/>
                  <a:pathLst>
                    <a:path w="474198" h="274003" extrusionOk="0">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2140" name="Google Shape;2140;p34"/>
                <p:cNvGrpSpPr/>
                <p:nvPr/>
              </p:nvGrpSpPr>
              <p:grpSpPr>
                <a:xfrm>
                  <a:off x="4457040" y="4985575"/>
                  <a:ext cx="133724" cy="77247"/>
                  <a:chOff x="4457040" y="4985575"/>
                  <a:chExt cx="133724" cy="77247"/>
                </a:xfrm>
              </p:grpSpPr>
              <p:sp>
                <p:nvSpPr>
                  <p:cNvPr id="2141" name="Google Shape;2141;p34"/>
                  <p:cNvSpPr/>
                  <p:nvPr/>
                </p:nvSpPr>
                <p:spPr>
                  <a:xfrm>
                    <a:off x="4457040" y="4985575"/>
                    <a:ext cx="133724" cy="77247"/>
                  </a:xfrm>
                  <a:custGeom>
                    <a:avLst/>
                    <a:gdLst/>
                    <a:ahLst/>
                    <a:cxnLst/>
                    <a:rect l="l" t="t" r="r" b="b"/>
                    <a:pathLst>
                      <a:path w="133724" h="77247" extrusionOk="0">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2" name="Google Shape;2142;p34"/>
                  <p:cNvSpPr/>
                  <p:nvPr/>
                </p:nvSpPr>
                <p:spPr>
                  <a:xfrm>
                    <a:off x="4458372" y="4987099"/>
                    <a:ext cx="131154" cy="75723"/>
                  </a:xfrm>
                  <a:custGeom>
                    <a:avLst/>
                    <a:gdLst/>
                    <a:ahLst/>
                    <a:cxnLst/>
                    <a:rect l="l" t="t" r="r" b="b"/>
                    <a:pathLst>
                      <a:path w="131154" h="75723" extrusionOk="0">
                        <a:moveTo>
                          <a:pt x="0" y="26861"/>
                        </a:moveTo>
                        <a:lnTo>
                          <a:pt x="84613" y="75724"/>
                        </a:lnTo>
                        <a:lnTo>
                          <a:pt x="131155" y="48863"/>
                        </a:lnTo>
                        <a:lnTo>
                          <a:pt x="46447" y="0"/>
                        </a:lnTo>
                        <a:lnTo>
                          <a:pt x="0" y="26861"/>
                        </a:ln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43" name="Google Shape;2143;p34"/>
                <p:cNvSpPr/>
                <p:nvPr/>
              </p:nvSpPr>
              <p:spPr>
                <a:xfrm>
                  <a:off x="4747605" y="5011693"/>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4" name="Google Shape;2144;p34"/>
                <p:cNvSpPr/>
                <p:nvPr/>
              </p:nvSpPr>
              <p:spPr>
                <a:xfrm>
                  <a:off x="4730414" y="5001691"/>
                  <a:ext cx="29303" cy="16916"/>
                </a:xfrm>
                <a:custGeom>
                  <a:avLst/>
                  <a:gdLst/>
                  <a:ahLst/>
                  <a:cxnLst/>
                  <a:rect l="l" t="t" r="r" b="b"/>
                  <a:pathLst>
                    <a:path w="29303" h="16916" extrusionOk="0">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5" name="Google Shape;2145;p34"/>
                <p:cNvSpPr/>
                <p:nvPr/>
              </p:nvSpPr>
              <p:spPr>
                <a:xfrm>
                  <a:off x="4713055" y="4991690"/>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6" name="Google Shape;2146;p34"/>
                <p:cNvSpPr/>
                <p:nvPr/>
              </p:nvSpPr>
              <p:spPr>
                <a:xfrm>
                  <a:off x="4695787" y="4981117"/>
                  <a:ext cx="29345" cy="17487"/>
                </a:xfrm>
                <a:custGeom>
                  <a:avLst/>
                  <a:gdLst/>
                  <a:ahLst/>
                  <a:cxnLst/>
                  <a:rect l="l" t="t" r="r" b="b"/>
                  <a:pathLst>
                    <a:path w="29345" h="17487" extrusionOk="0">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7" name="Google Shape;2147;p34"/>
                <p:cNvSpPr/>
                <p:nvPr/>
              </p:nvSpPr>
              <p:spPr>
                <a:xfrm>
                  <a:off x="4678497" y="4971592"/>
                  <a:ext cx="29372" cy="17487"/>
                </a:xfrm>
                <a:custGeom>
                  <a:avLst/>
                  <a:gdLst/>
                  <a:ahLst/>
                  <a:cxnLst/>
                  <a:rect l="l" t="t" r="r" b="b"/>
                  <a:pathLst>
                    <a:path w="29372" h="17487" extrusionOk="0">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8" name="Google Shape;2148;p34"/>
                <p:cNvSpPr/>
                <p:nvPr/>
              </p:nvSpPr>
              <p:spPr>
                <a:xfrm>
                  <a:off x="4661184" y="4961591"/>
                  <a:ext cx="29363" cy="17011"/>
                </a:xfrm>
                <a:custGeom>
                  <a:avLst/>
                  <a:gdLst/>
                  <a:ahLst/>
                  <a:cxnLst/>
                  <a:rect l="l" t="t" r="r" b="b"/>
                  <a:pathLst>
                    <a:path w="29363" h="17011" extrusionOk="0">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9" name="Google Shape;2149;p34"/>
                <p:cNvSpPr/>
                <p:nvPr/>
              </p:nvSpPr>
              <p:spPr>
                <a:xfrm>
                  <a:off x="4643896" y="4951685"/>
                  <a:ext cx="29270" cy="17011"/>
                </a:xfrm>
                <a:custGeom>
                  <a:avLst/>
                  <a:gdLst/>
                  <a:ahLst/>
                  <a:cxnLst/>
                  <a:rect l="l" t="t" r="r" b="b"/>
                  <a:pathLst>
                    <a:path w="29270" h="17011" extrusionOk="0">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0" name="Google Shape;2150;p34"/>
                <p:cNvSpPr/>
                <p:nvPr/>
              </p:nvSpPr>
              <p:spPr>
                <a:xfrm>
                  <a:off x="4626634" y="494177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1" name="Google Shape;2151;p34"/>
                <p:cNvSpPr/>
                <p:nvPr/>
              </p:nvSpPr>
              <p:spPr>
                <a:xfrm>
                  <a:off x="4609300" y="4931587"/>
                  <a:ext cx="29374" cy="17106"/>
                </a:xfrm>
                <a:custGeom>
                  <a:avLst/>
                  <a:gdLst/>
                  <a:ahLst/>
                  <a:cxnLst/>
                  <a:rect l="l" t="t" r="r" b="b"/>
                  <a:pathLst>
                    <a:path w="29374" h="17106" extrusionOk="0">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2" name="Google Shape;2152;p34"/>
                <p:cNvSpPr/>
                <p:nvPr/>
              </p:nvSpPr>
              <p:spPr>
                <a:xfrm>
                  <a:off x="4592048" y="4921776"/>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3" name="Google Shape;2153;p34"/>
                <p:cNvSpPr/>
                <p:nvPr/>
              </p:nvSpPr>
              <p:spPr>
                <a:xfrm>
                  <a:off x="4574762" y="491177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4" name="Google Shape;2154;p34"/>
                <p:cNvSpPr/>
                <p:nvPr/>
              </p:nvSpPr>
              <p:spPr>
                <a:xfrm>
                  <a:off x="4557452" y="4901679"/>
                  <a:ext cx="29387" cy="16983"/>
                </a:xfrm>
                <a:custGeom>
                  <a:avLst/>
                  <a:gdLst/>
                  <a:ahLst/>
                  <a:cxnLst/>
                  <a:rect l="l" t="t" r="r" b="b"/>
                  <a:pathLst>
                    <a:path w="29387" h="16983" extrusionOk="0">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5" name="Google Shape;2155;p34"/>
                <p:cNvSpPr/>
                <p:nvPr/>
              </p:nvSpPr>
              <p:spPr>
                <a:xfrm>
                  <a:off x="4540118" y="4891677"/>
                  <a:ext cx="29458" cy="17011"/>
                </a:xfrm>
                <a:custGeom>
                  <a:avLst/>
                  <a:gdLst/>
                  <a:ahLst/>
                  <a:cxnLst/>
                  <a:rect l="l" t="t" r="r" b="b"/>
                  <a:pathLst>
                    <a:path w="29458" h="17011" extrusionOk="0">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6" name="Google Shape;2156;p34"/>
                <p:cNvSpPr/>
                <p:nvPr/>
              </p:nvSpPr>
              <p:spPr>
                <a:xfrm>
                  <a:off x="4514573" y="4876818"/>
                  <a:ext cx="37680" cy="21809"/>
                </a:xfrm>
                <a:custGeom>
                  <a:avLst/>
                  <a:gdLst/>
                  <a:ahLst/>
                  <a:cxnLst/>
                  <a:rect l="l" t="t" r="r" b="b"/>
                  <a:pathLst>
                    <a:path w="37680" h="21809" extrusionOk="0">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7" name="Google Shape;2157;p34"/>
                <p:cNvSpPr/>
                <p:nvPr/>
              </p:nvSpPr>
              <p:spPr>
                <a:xfrm>
                  <a:off x="4705251" y="500654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8" name="Google Shape;2158;p34"/>
                <p:cNvSpPr/>
                <p:nvPr/>
              </p:nvSpPr>
              <p:spPr>
                <a:xfrm>
                  <a:off x="4687929" y="4996548"/>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9" name="Google Shape;2159;p34"/>
                <p:cNvSpPr/>
                <p:nvPr/>
              </p:nvSpPr>
              <p:spPr>
                <a:xfrm>
                  <a:off x="4670606" y="4986547"/>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0" name="Google Shape;2160;p34"/>
                <p:cNvSpPr/>
                <p:nvPr/>
              </p:nvSpPr>
              <p:spPr>
                <a:xfrm>
                  <a:off x="4653308" y="4976545"/>
                  <a:ext cx="29434" cy="16916"/>
                </a:xfrm>
                <a:custGeom>
                  <a:avLst/>
                  <a:gdLst/>
                  <a:ahLst/>
                  <a:cxnLst/>
                  <a:rect l="l" t="t" r="r" b="b"/>
                  <a:pathLst>
                    <a:path w="29434" h="16916" extrusionOk="0">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1" name="Google Shape;2161;p34"/>
                <p:cNvSpPr/>
                <p:nvPr/>
              </p:nvSpPr>
              <p:spPr>
                <a:xfrm>
                  <a:off x="4636115" y="4966449"/>
                  <a:ext cx="29341" cy="17047"/>
                </a:xfrm>
                <a:custGeom>
                  <a:avLst/>
                  <a:gdLst/>
                  <a:ahLst/>
                  <a:cxnLst/>
                  <a:rect l="l" t="t" r="r" b="b"/>
                  <a:pathLst>
                    <a:path w="29341" h="17047" extrusionOk="0">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2" name="Google Shape;2162;p34"/>
                <p:cNvSpPr/>
                <p:nvPr/>
              </p:nvSpPr>
              <p:spPr>
                <a:xfrm>
                  <a:off x="4618793" y="4956352"/>
                  <a:ext cx="29341" cy="17106"/>
                </a:xfrm>
                <a:custGeom>
                  <a:avLst/>
                  <a:gdLst/>
                  <a:ahLst/>
                  <a:cxnLst/>
                  <a:rect l="l" t="t" r="r" b="b"/>
                  <a:pathLst>
                    <a:path w="29341" h="17106" extrusionOk="0">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3" name="Google Shape;2163;p34"/>
                <p:cNvSpPr/>
                <p:nvPr/>
              </p:nvSpPr>
              <p:spPr>
                <a:xfrm>
                  <a:off x="4601470" y="4946446"/>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4" name="Google Shape;2164;p34"/>
                <p:cNvSpPr/>
                <p:nvPr/>
              </p:nvSpPr>
              <p:spPr>
                <a:xfrm>
                  <a:off x="4584137" y="4936445"/>
                  <a:ext cx="29291" cy="17011"/>
                </a:xfrm>
                <a:custGeom>
                  <a:avLst/>
                  <a:gdLst/>
                  <a:ahLst/>
                  <a:cxnLst/>
                  <a:rect l="l" t="t" r="r" b="b"/>
                  <a:pathLst>
                    <a:path w="29291" h="17011" extrusionOk="0">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5" name="Google Shape;2165;p34"/>
                <p:cNvSpPr/>
                <p:nvPr/>
              </p:nvSpPr>
              <p:spPr>
                <a:xfrm>
                  <a:off x="4566835" y="4926444"/>
                  <a:ext cx="29390" cy="17011"/>
                </a:xfrm>
                <a:custGeom>
                  <a:avLst/>
                  <a:gdLst/>
                  <a:ahLst/>
                  <a:cxnLst/>
                  <a:rect l="l" t="t" r="r" b="b"/>
                  <a:pathLst>
                    <a:path w="29390" h="17011" extrusionOk="0">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6" name="Google Shape;2166;p34"/>
                <p:cNvSpPr/>
                <p:nvPr/>
              </p:nvSpPr>
              <p:spPr>
                <a:xfrm>
                  <a:off x="4549576" y="4916443"/>
                  <a:ext cx="29326" cy="17011"/>
                </a:xfrm>
                <a:custGeom>
                  <a:avLst/>
                  <a:gdLst/>
                  <a:ahLst/>
                  <a:cxnLst/>
                  <a:rect l="l" t="t" r="r" b="b"/>
                  <a:pathLst>
                    <a:path w="29326" h="17011" extrusionOk="0">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7" name="Google Shape;2167;p34"/>
                <p:cNvSpPr/>
                <p:nvPr/>
              </p:nvSpPr>
              <p:spPr>
                <a:xfrm>
                  <a:off x="4532218" y="4906536"/>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8" name="Google Shape;2168;p34"/>
                <p:cNvSpPr/>
                <p:nvPr/>
              </p:nvSpPr>
              <p:spPr>
                <a:xfrm>
                  <a:off x="4514896" y="4896535"/>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69" name="Google Shape;2169;p34"/>
                <p:cNvSpPr/>
                <p:nvPr/>
              </p:nvSpPr>
              <p:spPr>
                <a:xfrm>
                  <a:off x="4722536" y="5016484"/>
                  <a:ext cx="37680" cy="21745"/>
                </a:xfrm>
                <a:custGeom>
                  <a:avLst/>
                  <a:gdLst/>
                  <a:ahLst/>
                  <a:cxnLst/>
                  <a:rect l="l" t="t" r="r" b="b"/>
                  <a:pathLst>
                    <a:path w="37680" h="21745" extrusionOk="0">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0" name="Google Shape;2170;p34"/>
                <p:cNvSpPr/>
                <p:nvPr/>
              </p:nvSpPr>
              <p:spPr>
                <a:xfrm>
                  <a:off x="4481005" y="4886460"/>
                  <a:ext cx="46109" cy="24112"/>
                </a:xfrm>
                <a:custGeom>
                  <a:avLst/>
                  <a:gdLst/>
                  <a:ahLst/>
                  <a:cxnLst/>
                  <a:rect l="l" t="t" r="r" b="b"/>
                  <a:pathLst>
                    <a:path w="46109" h="24112" extrusionOk="0">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1" name="Google Shape;2171;p34"/>
                <p:cNvSpPr/>
                <p:nvPr/>
              </p:nvSpPr>
              <p:spPr>
                <a:xfrm>
                  <a:off x="4680529" y="5050364"/>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2" name="Google Shape;2172;p34"/>
                <p:cNvSpPr/>
                <p:nvPr/>
              </p:nvSpPr>
              <p:spPr>
                <a:xfrm>
                  <a:off x="4663322" y="5040268"/>
                  <a:ext cx="28938" cy="17011"/>
                </a:xfrm>
                <a:custGeom>
                  <a:avLst/>
                  <a:gdLst/>
                  <a:ahLst/>
                  <a:cxnLst/>
                  <a:rect l="l" t="t" r="r" b="b"/>
                  <a:pathLst>
                    <a:path w="28938" h="17011" extrusionOk="0">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3" name="Google Shape;2173;p34"/>
                <p:cNvSpPr/>
                <p:nvPr/>
              </p:nvSpPr>
              <p:spPr>
                <a:xfrm>
                  <a:off x="4646050" y="5030457"/>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4" name="Google Shape;2174;p34"/>
                <p:cNvSpPr/>
                <p:nvPr/>
              </p:nvSpPr>
              <p:spPr>
                <a:xfrm>
                  <a:off x="4499297" y="4945494"/>
                  <a:ext cx="29352" cy="17011"/>
                </a:xfrm>
                <a:custGeom>
                  <a:avLst/>
                  <a:gdLst/>
                  <a:ahLst/>
                  <a:cxnLst/>
                  <a:rect l="l" t="t" r="r" b="b"/>
                  <a:pathLst>
                    <a:path w="29352" h="17011" extrusionOk="0">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5" name="Google Shape;2175;p34"/>
                <p:cNvSpPr/>
                <p:nvPr/>
              </p:nvSpPr>
              <p:spPr>
                <a:xfrm>
                  <a:off x="4482022" y="493568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6" name="Google Shape;2176;p34"/>
                <p:cNvSpPr/>
                <p:nvPr/>
              </p:nvSpPr>
              <p:spPr>
                <a:xfrm>
                  <a:off x="4464795" y="4925682"/>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7" name="Google Shape;2177;p34"/>
                <p:cNvSpPr/>
                <p:nvPr/>
              </p:nvSpPr>
              <p:spPr>
                <a:xfrm>
                  <a:off x="4447522" y="4915490"/>
                  <a:ext cx="29387" cy="17202"/>
                </a:xfrm>
                <a:custGeom>
                  <a:avLst/>
                  <a:gdLst/>
                  <a:ahLst/>
                  <a:cxnLst/>
                  <a:rect l="l" t="t" r="r" b="b"/>
                  <a:pathLst>
                    <a:path w="29387" h="17202" extrusionOk="0">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8" name="Google Shape;2178;p34"/>
                <p:cNvSpPr/>
                <p:nvPr/>
              </p:nvSpPr>
              <p:spPr>
                <a:xfrm>
                  <a:off x="4624469" y="5017884"/>
                  <a:ext cx="34098" cy="19393"/>
                </a:xfrm>
                <a:custGeom>
                  <a:avLst/>
                  <a:gdLst/>
                  <a:ahLst/>
                  <a:cxnLst/>
                  <a:rect l="l" t="t" r="r" b="b"/>
                  <a:pathLst>
                    <a:path w="34098" h="19393" extrusionOk="0">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79" name="Google Shape;2179;p34"/>
                <p:cNvSpPr/>
                <p:nvPr/>
              </p:nvSpPr>
              <p:spPr>
                <a:xfrm>
                  <a:off x="4516514" y="4955590"/>
                  <a:ext cx="33778" cy="19392"/>
                </a:xfrm>
                <a:custGeom>
                  <a:avLst/>
                  <a:gdLst/>
                  <a:ahLst/>
                  <a:cxnLst/>
                  <a:rect l="l" t="t" r="r" b="b"/>
                  <a:pathLst>
                    <a:path w="33778" h="19392" extrusionOk="0">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0" name="Google Shape;2180;p34"/>
                <p:cNvSpPr/>
                <p:nvPr/>
              </p:nvSpPr>
              <p:spPr>
                <a:xfrm>
                  <a:off x="4538177" y="4968068"/>
                  <a:ext cx="98308" cy="56826"/>
                </a:xfrm>
                <a:custGeom>
                  <a:avLst/>
                  <a:gdLst/>
                  <a:ahLst/>
                  <a:cxnLst/>
                  <a:rect l="l" t="t" r="r" b="b"/>
                  <a:pathLst>
                    <a:path w="98308" h="56826" extrusionOk="0">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1" name="Google Shape;2181;p34"/>
                <p:cNvSpPr/>
                <p:nvPr/>
              </p:nvSpPr>
              <p:spPr>
                <a:xfrm>
                  <a:off x="4683753" y="5013502"/>
                  <a:ext cx="29387" cy="16916"/>
                </a:xfrm>
                <a:custGeom>
                  <a:avLst/>
                  <a:gdLst/>
                  <a:ahLst/>
                  <a:cxnLst/>
                  <a:rect l="l" t="t" r="r" b="b"/>
                  <a:pathLst>
                    <a:path w="29387" h="16916" extrusionOk="0">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2" name="Google Shape;2182;p34"/>
                <p:cNvSpPr/>
                <p:nvPr/>
              </p:nvSpPr>
              <p:spPr>
                <a:xfrm>
                  <a:off x="4666502" y="5003310"/>
                  <a:ext cx="29374" cy="17106"/>
                </a:xfrm>
                <a:custGeom>
                  <a:avLst/>
                  <a:gdLst/>
                  <a:ahLst/>
                  <a:cxnLst/>
                  <a:rect l="l" t="t" r="r" b="b"/>
                  <a:pathLst>
                    <a:path w="29374" h="17106" extrusionOk="0">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3" name="Google Shape;2183;p34"/>
                <p:cNvSpPr/>
                <p:nvPr/>
              </p:nvSpPr>
              <p:spPr>
                <a:xfrm>
                  <a:off x="4649277" y="4993405"/>
                  <a:ext cx="29313" cy="17011"/>
                </a:xfrm>
                <a:custGeom>
                  <a:avLst/>
                  <a:gdLst/>
                  <a:ahLst/>
                  <a:cxnLst/>
                  <a:rect l="l" t="t" r="r" b="b"/>
                  <a:pathLst>
                    <a:path w="29313" h="17011" extrusionOk="0">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4" name="Google Shape;2184;p34"/>
                <p:cNvSpPr/>
                <p:nvPr/>
              </p:nvSpPr>
              <p:spPr>
                <a:xfrm>
                  <a:off x="4631964" y="4983594"/>
                  <a:ext cx="29363" cy="16916"/>
                </a:xfrm>
                <a:custGeom>
                  <a:avLst/>
                  <a:gdLst/>
                  <a:ahLst/>
                  <a:cxnLst/>
                  <a:rect l="l" t="t" r="r" b="b"/>
                  <a:pathLst>
                    <a:path w="29363" h="16916" extrusionOk="0">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5" name="Google Shape;2185;p34"/>
                <p:cNvSpPr/>
                <p:nvPr/>
              </p:nvSpPr>
              <p:spPr>
                <a:xfrm>
                  <a:off x="4614700" y="4973593"/>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6" name="Google Shape;2186;p34"/>
                <p:cNvSpPr/>
                <p:nvPr/>
              </p:nvSpPr>
              <p:spPr>
                <a:xfrm>
                  <a:off x="4597237" y="4963591"/>
                  <a:ext cx="29541" cy="16916"/>
                </a:xfrm>
                <a:custGeom>
                  <a:avLst/>
                  <a:gdLst/>
                  <a:ahLst/>
                  <a:cxnLst/>
                  <a:rect l="l" t="t" r="r" b="b"/>
                  <a:pathLst>
                    <a:path w="29541" h="16916" extrusionOk="0">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7" name="Google Shape;2187;p34"/>
                <p:cNvSpPr/>
                <p:nvPr/>
              </p:nvSpPr>
              <p:spPr>
                <a:xfrm>
                  <a:off x="4580242" y="4953400"/>
                  <a:ext cx="29308" cy="17106"/>
                </a:xfrm>
                <a:custGeom>
                  <a:avLst/>
                  <a:gdLst/>
                  <a:ahLst/>
                  <a:cxnLst/>
                  <a:rect l="l" t="t" r="r" b="b"/>
                  <a:pathLst>
                    <a:path w="29308" h="17106" extrusionOk="0">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8" name="Google Shape;2188;p34"/>
                <p:cNvSpPr/>
                <p:nvPr/>
              </p:nvSpPr>
              <p:spPr>
                <a:xfrm>
                  <a:off x="4562889" y="4943589"/>
                  <a:ext cx="29375" cy="16916"/>
                </a:xfrm>
                <a:custGeom>
                  <a:avLst/>
                  <a:gdLst/>
                  <a:ahLst/>
                  <a:cxnLst/>
                  <a:rect l="l" t="t" r="r" b="b"/>
                  <a:pathLst>
                    <a:path w="29375" h="16916" extrusionOk="0">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9" name="Google Shape;2189;p34"/>
                <p:cNvSpPr/>
                <p:nvPr/>
              </p:nvSpPr>
              <p:spPr>
                <a:xfrm>
                  <a:off x="4545668" y="4933492"/>
                  <a:ext cx="29333" cy="17487"/>
                </a:xfrm>
                <a:custGeom>
                  <a:avLst/>
                  <a:gdLst/>
                  <a:ahLst/>
                  <a:cxnLst/>
                  <a:rect l="l" t="t" r="r" b="b"/>
                  <a:pathLst>
                    <a:path w="29333" h="17487" extrusionOk="0">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0" name="Google Shape;2190;p34"/>
                <p:cNvSpPr/>
                <p:nvPr/>
              </p:nvSpPr>
              <p:spPr>
                <a:xfrm>
                  <a:off x="4528402" y="4923967"/>
                  <a:ext cx="29313" cy="16630"/>
                </a:xfrm>
                <a:custGeom>
                  <a:avLst/>
                  <a:gdLst/>
                  <a:ahLst/>
                  <a:cxnLst/>
                  <a:rect l="l" t="t" r="r" b="b"/>
                  <a:pathLst>
                    <a:path w="29313" h="16630" extrusionOk="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1" name="Google Shape;2191;p34"/>
                <p:cNvSpPr/>
                <p:nvPr/>
              </p:nvSpPr>
              <p:spPr>
                <a:xfrm>
                  <a:off x="4511410" y="4913585"/>
                  <a:ext cx="29041" cy="17011"/>
                </a:xfrm>
                <a:custGeom>
                  <a:avLst/>
                  <a:gdLst/>
                  <a:ahLst/>
                  <a:cxnLst/>
                  <a:rect l="l" t="t" r="r" b="b"/>
                  <a:pathLst>
                    <a:path w="29041" h="17011" extrusionOk="0">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2" name="Google Shape;2192;p34"/>
                <p:cNvSpPr/>
                <p:nvPr/>
              </p:nvSpPr>
              <p:spPr>
                <a:xfrm>
                  <a:off x="4493824" y="4903774"/>
                  <a:ext cx="29376" cy="16916"/>
                </a:xfrm>
                <a:custGeom>
                  <a:avLst/>
                  <a:gdLst/>
                  <a:ahLst/>
                  <a:cxnLst/>
                  <a:rect l="l" t="t" r="r" b="b"/>
                  <a:pathLst>
                    <a:path w="29376" h="16916" extrusionOk="0">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3" name="Google Shape;2193;p34"/>
                <p:cNvSpPr/>
                <p:nvPr/>
              </p:nvSpPr>
              <p:spPr>
                <a:xfrm>
                  <a:off x="4701039" y="5023503"/>
                  <a:ext cx="42331" cy="24441"/>
                </a:xfrm>
                <a:custGeom>
                  <a:avLst/>
                  <a:gdLst/>
                  <a:ahLst/>
                  <a:cxnLst/>
                  <a:rect l="l" t="t" r="r" b="b"/>
                  <a:pathLst>
                    <a:path w="42331" h="24441" extrusionOk="0">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4" name="Google Shape;2194;p34"/>
                <p:cNvSpPr/>
                <p:nvPr/>
              </p:nvSpPr>
              <p:spPr>
                <a:xfrm>
                  <a:off x="4675609" y="5027945"/>
                  <a:ext cx="29345" cy="17142"/>
                </a:xfrm>
                <a:custGeom>
                  <a:avLst/>
                  <a:gdLst/>
                  <a:ahLst/>
                  <a:cxnLst/>
                  <a:rect l="l" t="t" r="r" b="b"/>
                  <a:pathLst>
                    <a:path w="29345" h="17142" extrusionOk="0">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5" name="Google Shape;2195;p34"/>
                <p:cNvSpPr/>
                <p:nvPr/>
              </p:nvSpPr>
              <p:spPr>
                <a:xfrm>
                  <a:off x="4658328" y="5018170"/>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6" name="Google Shape;2196;p34"/>
                <p:cNvSpPr/>
                <p:nvPr/>
              </p:nvSpPr>
              <p:spPr>
                <a:xfrm>
                  <a:off x="4641064" y="5008168"/>
                  <a:ext cx="29341" cy="16916"/>
                </a:xfrm>
                <a:custGeom>
                  <a:avLst/>
                  <a:gdLst/>
                  <a:ahLst/>
                  <a:cxnLst/>
                  <a:rect l="l" t="t" r="r" b="b"/>
                  <a:pathLst>
                    <a:path w="29341" h="16916" extrusionOk="0">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7" name="Google Shape;2197;p34"/>
                <p:cNvSpPr/>
                <p:nvPr/>
              </p:nvSpPr>
              <p:spPr>
                <a:xfrm>
                  <a:off x="4623779" y="4998072"/>
                  <a:ext cx="29363" cy="17011"/>
                </a:xfrm>
                <a:custGeom>
                  <a:avLst/>
                  <a:gdLst/>
                  <a:ahLst/>
                  <a:cxnLst/>
                  <a:rect l="l" t="t" r="r" b="b"/>
                  <a:pathLst>
                    <a:path w="29363" h="17011" extrusionOk="0">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8" name="Google Shape;2198;p34"/>
                <p:cNvSpPr/>
                <p:nvPr/>
              </p:nvSpPr>
              <p:spPr>
                <a:xfrm>
                  <a:off x="4606671" y="4988070"/>
                  <a:ext cx="29244" cy="17106"/>
                </a:xfrm>
                <a:custGeom>
                  <a:avLst/>
                  <a:gdLst/>
                  <a:ahLst/>
                  <a:cxnLst/>
                  <a:rect l="l" t="t" r="r" b="b"/>
                  <a:pathLst>
                    <a:path w="29244" h="17106" extrusionOk="0">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9" name="Google Shape;2199;p34"/>
                <p:cNvSpPr/>
                <p:nvPr/>
              </p:nvSpPr>
              <p:spPr>
                <a:xfrm>
                  <a:off x="4589253" y="4978260"/>
                  <a:ext cx="29376" cy="16916"/>
                </a:xfrm>
                <a:custGeom>
                  <a:avLst/>
                  <a:gdLst/>
                  <a:ahLst/>
                  <a:cxnLst/>
                  <a:rect l="l" t="t" r="r" b="b"/>
                  <a:pathLst>
                    <a:path w="29376" h="16916" extrusionOk="0">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0" name="Google Shape;2200;p34"/>
                <p:cNvSpPr/>
                <p:nvPr/>
              </p:nvSpPr>
              <p:spPr>
                <a:xfrm>
                  <a:off x="4572002" y="4968259"/>
                  <a:ext cx="29363" cy="16916"/>
                </a:xfrm>
                <a:custGeom>
                  <a:avLst/>
                  <a:gdLst/>
                  <a:ahLst/>
                  <a:cxnLst/>
                  <a:rect l="l" t="t" r="r" b="b"/>
                  <a:pathLst>
                    <a:path w="29363" h="16916" extrusionOk="0">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1" name="Google Shape;2201;p34"/>
                <p:cNvSpPr/>
                <p:nvPr/>
              </p:nvSpPr>
              <p:spPr>
                <a:xfrm>
                  <a:off x="4554738" y="4958162"/>
                  <a:ext cx="29341" cy="17011"/>
                </a:xfrm>
                <a:custGeom>
                  <a:avLst/>
                  <a:gdLst/>
                  <a:ahLst/>
                  <a:cxnLst/>
                  <a:rect l="l" t="t" r="r" b="b"/>
                  <a:pathLst>
                    <a:path w="29341" h="17011" extrusionOk="0">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2" name="Google Shape;2202;p34"/>
                <p:cNvSpPr/>
                <p:nvPr/>
              </p:nvSpPr>
              <p:spPr>
                <a:xfrm>
                  <a:off x="4537453" y="4948351"/>
                  <a:ext cx="29363" cy="16916"/>
                </a:xfrm>
                <a:custGeom>
                  <a:avLst/>
                  <a:gdLst/>
                  <a:ahLst/>
                  <a:cxnLst/>
                  <a:rect l="l" t="t" r="r" b="b"/>
                  <a:pathLst>
                    <a:path w="29363" h="16916" extrusionOk="0">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3" name="Google Shape;2203;p34"/>
                <p:cNvSpPr/>
                <p:nvPr/>
              </p:nvSpPr>
              <p:spPr>
                <a:xfrm>
                  <a:off x="4520202" y="4938350"/>
                  <a:ext cx="29291" cy="16916"/>
                </a:xfrm>
                <a:custGeom>
                  <a:avLst/>
                  <a:gdLst/>
                  <a:ahLst/>
                  <a:cxnLst/>
                  <a:rect l="l" t="t" r="r" b="b"/>
                  <a:pathLst>
                    <a:path w="29291" h="16916" extrusionOk="0">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4" name="Google Shape;2204;p34"/>
                <p:cNvSpPr/>
                <p:nvPr/>
              </p:nvSpPr>
              <p:spPr>
                <a:xfrm>
                  <a:off x="4502927" y="4928253"/>
                  <a:ext cx="29376" cy="17011"/>
                </a:xfrm>
                <a:custGeom>
                  <a:avLst/>
                  <a:gdLst/>
                  <a:ahLst/>
                  <a:cxnLst/>
                  <a:rect l="l" t="t" r="r" b="b"/>
                  <a:pathLst>
                    <a:path w="29376" h="17011" extrusionOk="0">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5" name="Google Shape;2205;p34"/>
                <p:cNvSpPr/>
                <p:nvPr/>
              </p:nvSpPr>
              <p:spPr>
                <a:xfrm>
                  <a:off x="4464204" y="4906060"/>
                  <a:ext cx="50834" cy="28917"/>
                </a:xfrm>
                <a:custGeom>
                  <a:avLst/>
                  <a:gdLst/>
                  <a:ahLst/>
                  <a:cxnLst/>
                  <a:rect l="l" t="t" r="r" b="b"/>
                  <a:pathLst>
                    <a:path w="50834" h="28917" extrusionOk="0">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6" name="Google Shape;2206;p34"/>
                <p:cNvSpPr/>
                <p:nvPr/>
              </p:nvSpPr>
              <p:spPr>
                <a:xfrm>
                  <a:off x="4692687" y="5037982"/>
                  <a:ext cx="33968" cy="19459"/>
                </a:xfrm>
                <a:custGeom>
                  <a:avLst/>
                  <a:gdLst/>
                  <a:ahLst/>
                  <a:cxnLst/>
                  <a:rect l="l" t="t" r="r" b="b"/>
                  <a:pathLst>
                    <a:path w="33968" h="19459" extrusionOk="0">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207" name="Google Shape;2207;p34"/>
              <p:cNvGrpSpPr/>
              <p:nvPr/>
            </p:nvGrpSpPr>
            <p:grpSpPr>
              <a:xfrm>
                <a:off x="4543079" y="4626313"/>
                <a:ext cx="286486" cy="386884"/>
                <a:chOff x="4543079" y="4626313"/>
                <a:chExt cx="286486" cy="386884"/>
              </a:xfrm>
            </p:grpSpPr>
            <p:grpSp>
              <p:nvGrpSpPr>
                <p:cNvPr id="2208" name="Google Shape;2208;p34"/>
                <p:cNvGrpSpPr/>
                <p:nvPr/>
              </p:nvGrpSpPr>
              <p:grpSpPr>
                <a:xfrm>
                  <a:off x="4543079" y="4626313"/>
                  <a:ext cx="286486" cy="386884"/>
                  <a:chOff x="4543079" y="4626313"/>
                  <a:chExt cx="286486" cy="386884"/>
                </a:xfrm>
              </p:grpSpPr>
              <p:sp>
                <p:nvSpPr>
                  <p:cNvPr id="2209" name="Google Shape;2209;p34"/>
                  <p:cNvSpPr/>
                  <p:nvPr/>
                </p:nvSpPr>
                <p:spPr>
                  <a:xfrm>
                    <a:off x="4543081" y="4626313"/>
                    <a:ext cx="286484" cy="386884"/>
                  </a:xfrm>
                  <a:custGeom>
                    <a:avLst/>
                    <a:gdLst/>
                    <a:ahLst/>
                    <a:cxnLst/>
                    <a:rect l="l" t="t" r="r" b="b"/>
                    <a:pathLst>
                      <a:path w="286484" h="386884" extrusionOk="0">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0" name="Google Shape;2210;p34"/>
                  <p:cNvSpPr/>
                  <p:nvPr/>
                </p:nvSpPr>
                <p:spPr>
                  <a:xfrm>
                    <a:off x="4543081" y="4626313"/>
                    <a:ext cx="284295" cy="175524"/>
                  </a:xfrm>
                  <a:custGeom>
                    <a:avLst/>
                    <a:gdLst/>
                    <a:ahLst/>
                    <a:cxnLst/>
                    <a:rect l="l" t="t" r="r" b="b"/>
                    <a:pathLst>
                      <a:path w="284295" h="175524" extrusionOk="0">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1" name="Google Shape;2211;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2" name="Google Shape;2212;p34"/>
                  <p:cNvSpPr/>
                  <p:nvPr/>
                </p:nvSpPr>
                <p:spPr>
                  <a:xfrm>
                    <a:off x="4543079" y="4629510"/>
                    <a:ext cx="277444" cy="383687"/>
                  </a:xfrm>
                  <a:custGeom>
                    <a:avLst/>
                    <a:gdLst/>
                    <a:ahLst/>
                    <a:cxnLst/>
                    <a:rect l="l" t="t" r="r" b="b"/>
                    <a:pathLst>
                      <a:path w="277444" h="383687" extrusionOk="0">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3" name="Google Shape;2213;p34"/>
                  <p:cNvSpPr/>
                  <p:nvPr/>
                </p:nvSpPr>
                <p:spPr>
                  <a:xfrm>
                    <a:off x="4543081" y="4845081"/>
                    <a:ext cx="277062" cy="168020"/>
                  </a:xfrm>
                  <a:custGeom>
                    <a:avLst/>
                    <a:gdLst/>
                    <a:ahLst/>
                    <a:cxnLst/>
                    <a:rect l="l" t="t" r="r" b="b"/>
                    <a:pathLst>
                      <a:path w="277062" h="168020" extrusionOk="0">
                        <a:moveTo>
                          <a:pt x="277062" y="168021"/>
                        </a:moveTo>
                        <a:lnTo>
                          <a:pt x="277062" y="160210"/>
                        </a:lnTo>
                        <a:lnTo>
                          <a:pt x="0" y="0"/>
                        </a:lnTo>
                        <a:lnTo>
                          <a:pt x="0" y="7906"/>
                        </a:lnTo>
                        <a:lnTo>
                          <a:pt x="277062" y="168021"/>
                        </a:lnTo>
                        <a:close/>
                      </a:path>
                    </a:pathLst>
                  </a:custGeom>
                  <a:solidFill>
                    <a:srgbClr val="DBDBDB"/>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14" name="Google Shape;2214;p34"/>
                <p:cNvSpPr/>
                <p:nvPr/>
              </p:nvSpPr>
              <p:spPr>
                <a:xfrm>
                  <a:off x="4550219" y="4641437"/>
                  <a:ext cx="3426" cy="199929"/>
                </a:xfrm>
                <a:custGeom>
                  <a:avLst/>
                  <a:gdLst/>
                  <a:ahLst/>
                  <a:cxnLst/>
                  <a:rect l="l" t="t" r="r" b="b"/>
                  <a:pathLst>
                    <a:path w="3426" h="199929" extrusionOk="0">
                      <a:moveTo>
                        <a:pt x="0" y="199930"/>
                      </a:moveTo>
                      <a:lnTo>
                        <a:pt x="0" y="0"/>
                      </a:lnTo>
                      <a:lnTo>
                        <a:pt x="3426" y="2000"/>
                      </a:lnTo>
                      <a:lnTo>
                        <a:pt x="3426" y="198310"/>
                      </a:lnTo>
                      <a:lnTo>
                        <a:pt x="0" y="199930"/>
                      </a:lnTo>
                      <a:close/>
                    </a:path>
                  </a:pathLst>
                </a:custGeom>
                <a:solidFill>
                  <a:srgbClr val="1E377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5" name="Google Shape;2215;p34"/>
                <p:cNvSpPr/>
                <p:nvPr/>
              </p:nvSpPr>
              <p:spPr>
                <a:xfrm>
                  <a:off x="4553645" y="4643437"/>
                  <a:ext cx="257645" cy="344805"/>
                </a:xfrm>
                <a:custGeom>
                  <a:avLst/>
                  <a:gdLst/>
                  <a:ahLst/>
                  <a:cxnLst/>
                  <a:rect l="l" t="t" r="r" b="b"/>
                  <a:pathLst>
                    <a:path w="257645" h="344805" extrusionOk="0">
                      <a:moveTo>
                        <a:pt x="0" y="0"/>
                      </a:moveTo>
                      <a:lnTo>
                        <a:pt x="0" y="196310"/>
                      </a:lnTo>
                      <a:lnTo>
                        <a:pt x="257646" y="344805"/>
                      </a:lnTo>
                      <a:lnTo>
                        <a:pt x="257646" y="148876"/>
                      </a:lnTo>
                      <a:lnTo>
                        <a:pt x="0" y="0"/>
                      </a:ln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6" name="Google Shape;2216;p34"/>
                <p:cNvSpPr/>
                <p:nvPr/>
              </p:nvSpPr>
              <p:spPr>
                <a:xfrm>
                  <a:off x="4550219" y="4839747"/>
                  <a:ext cx="261072" cy="152400"/>
                </a:xfrm>
                <a:custGeom>
                  <a:avLst/>
                  <a:gdLst/>
                  <a:ahLst/>
                  <a:cxnLst/>
                  <a:rect l="l" t="t" r="r" b="b"/>
                  <a:pathLst>
                    <a:path w="261072" h="152400" extrusionOk="0">
                      <a:moveTo>
                        <a:pt x="0" y="1619"/>
                      </a:moveTo>
                      <a:lnTo>
                        <a:pt x="261072" y="152400"/>
                      </a:lnTo>
                      <a:lnTo>
                        <a:pt x="261072" y="148495"/>
                      </a:lnTo>
                      <a:lnTo>
                        <a:pt x="3426" y="0"/>
                      </a:lnTo>
                      <a:lnTo>
                        <a:pt x="0" y="1619"/>
                      </a:lnTo>
                      <a:close/>
                    </a:path>
                  </a:pathLst>
                </a:custGeom>
                <a:solidFill>
                  <a:srgbClr val="031F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2217" name="Google Shape;2217;p34"/>
            <p:cNvSpPr/>
            <p:nvPr/>
          </p:nvSpPr>
          <p:spPr>
            <a:xfrm>
              <a:off x="2723181" y="3858886"/>
              <a:ext cx="360479" cy="597446"/>
            </a:xfrm>
            <a:custGeom>
              <a:avLst/>
              <a:gdLst/>
              <a:ahLst/>
              <a:cxnLst/>
              <a:rect l="l" t="t" r="r" b="b"/>
              <a:pathLst>
                <a:path w="360479" h="597446" extrusionOk="0">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8" name="Google Shape;2218;p34"/>
            <p:cNvSpPr/>
            <p:nvPr/>
          </p:nvSpPr>
          <p:spPr>
            <a:xfrm>
              <a:off x="2983060" y="3959444"/>
              <a:ext cx="457273" cy="356362"/>
            </a:xfrm>
            <a:custGeom>
              <a:avLst/>
              <a:gdLst/>
              <a:ahLst/>
              <a:cxnLst/>
              <a:rect l="l" t="t" r="r" b="b"/>
              <a:pathLst>
                <a:path w="457273" h="356362" extrusionOk="0">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9" name="Google Shape;2219;p34"/>
            <p:cNvSpPr/>
            <p:nvPr/>
          </p:nvSpPr>
          <p:spPr>
            <a:xfrm>
              <a:off x="2966834" y="3952080"/>
              <a:ext cx="139371" cy="203905"/>
            </a:xfrm>
            <a:custGeom>
              <a:avLst/>
              <a:gdLst/>
              <a:ahLst/>
              <a:cxnLst/>
              <a:rect l="l" t="t" r="r" b="b"/>
              <a:pathLst>
                <a:path w="139371" h="203905" extrusionOk="0">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0" name="Google Shape;2220;p34"/>
            <p:cNvSpPr/>
            <p:nvPr/>
          </p:nvSpPr>
          <p:spPr>
            <a:xfrm>
              <a:off x="2806828" y="3576743"/>
              <a:ext cx="227254" cy="250802"/>
            </a:xfrm>
            <a:custGeom>
              <a:avLst/>
              <a:gdLst/>
              <a:ahLst/>
              <a:cxnLst/>
              <a:rect l="l" t="t" r="r" b="b"/>
              <a:pathLst>
                <a:path w="227254" h="250802" extrusionOk="0">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1" name="Google Shape;2221;p34"/>
            <p:cNvSpPr/>
            <p:nvPr/>
          </p:nvSpPr>
          <p:spPr>
            <a:xfrm>
              <a:off x="3061186" y="4495381"/>
              <a:ext cx="201300" cy="278129"/>
            </a:xfrm>
            <a:custGeom>
              <a:avLst/>
              <a:gdLst/>
              <a:ahLst/>
              <a:cxnLst/>
              <a:rect l="l" t="t" r="r" b="b"/>
              <a:pathLst>
                <a:path w="201300" h="278129" extrusionOk="0">
                  <a:moveTo>
                    <a:pt x="201301" y="253746"/>
                  </a:moveTo>
                  <a:lnTo>
                    <a:pt x="201301" y="0"/>
                  </a:lnTo>
                  <a:lnTo>
                    <a:pt x="0" y="117634"/>
                  </a:lnTo>
                  <a:lnTo>
                    <a:pt x="77570" y="278130"/>
                  </a:lnTo>
                  <a:lnTo>
                    <a:pt x="201301" y="253746"/>
                  </a:lnTo>
                  <a:close/>
                </a:path>
              </a:pathLst>
            </a:custGeom>
            <a:solidFill>
              <a:srgbClr val="C4C7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2" name="Google Shape;2222;p34"/>
            <p:cNvSpPr/>
            <p:nvPr/>
          </p:nvSpPr>
          <p:spPr>
            <a:xfrm>
              <a:off x="3130570" y="4465187"/>
              <a:ext cx="131916" cy="77057"/>
            </a:xfrm>
            <a:custGeom>
              <a:avLst/>
              <a:gdLst/>
              <a:ahLst/>
              <a:cxnLst/>
              <a:rect l="l" t="t" r="r" b="b"/>
              <a:pathLst>
                <a:path w="131916" h="77057" extrusionOk="0">
                  <a:moveTo>
                    <a:pt x="0" y="44863"/>
                  </a:moveTo>
                  <a:lnTo>
                    <a:pt x="77284" y="0"/>
                  </a:lnTo>
                  <a:lnTo>
                    <a:pt x="131916" y="31528"/>
                  </a:lnTo>
                  <a:lnTo>
                    <a:pt x="51777" y="77057"/>
                  </a:lnTo>
                  <a:lnTo>
                    <a:pt x="0" y="44863"/>
                  </a:lnTo>
                  <a:close/>
                </a:path>
              </a:pathLst>
            </a:custGeom>
            <a:solidFill>
              <a:srgbClr val="D6D8E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223" name="Google Shape;2223;p34"/>
          <p:cNvSpPr txBox="1">
            <a:spLocks noGrp="1"/>
          </p:cNvSpPr>
          <p:nvPr>
            <p:ph type="ctrTitle" idx="4294967295"/>
          </p:nvPr>
        </p:nvSpPr>
        <p:spPr>
          <a:xfrm>
            <a:off x="512953" y="2019120"/>
            <a:ext cx="4343700" cy="832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7200" b="1"/>
              <a:t>THANKS!</a:t>
            </a:r>
            <a:endParaRPr sz="7200" b="1"/>
          </a:p>
        </p:txBody>
      </p:sp>
      <p:sp>
        <p:nvSpPr>
          <p:cNvPr id="151" name="Rectangle 150"/>
          <p:cNvSpPr/>
          <p:nvPr/>
        </p:nvSpPr>
        <p:spPr>
          <a:xfrm>
            <a:off x="685800" y="3181350"/>
            <a:ext cx="4648200" cy="400110"/>
          </a:xfrm>
          <a:prstGeom prst="rect">
            <a:avLst/>
          </a:prstGeom>
        </p:spPr>
        <p:txBody>
          <a:bodyPr wrap="square">
            <a:spAutoFit/>
          </a:bodyPr>
          <a:lstStyle/>
          <a:p>
            <a:r>
              <a:rPr lang="en-US" sz="2000" b="1" dirty="0">
                <a:solidFill>
                  <a:schemeClr val="tx2">
                    <a:lumMod val="25000"/>
                  </a:schemeClr>
                </a:solidFill>
                <a:latin typeface="Raleway Thin"/>
                <a:ea typeface="Raleway Thin"/>
                <a:cs typeface="Raleway Thin"/>
                <a:sym typeface="Raleway Thin"/>
              </a:rPr>
              <a:t>Harsimran Kaur</a:t>
            </a:r>
          </a:p>
        </p:txBody>
      </p:sp>
    </p:spTree>
  </p:cSld>
  <p:clrMapOvr>
    <a:masterClrMapping/>
  </p:clrMapOvr>
  <p:transition>
    <p:diamon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17"/>
          <p:cNvSpPr txBox="1">
            <a:spLocks noGrp="1"/>
          </p:cNvSpPr>
          <p:nvPr>
            <p:ph type="title"/>
          </p:nvPr>
        </p:nvSpPr>
        <p:spPr>
          <a:xfrm>
            <a:off x="457200" y="579704"/>
            <a:ext cx="5640900" cy="1082700"/>
          </a:xfrm>
          <a:prstGeom prst="rect">
            <a:avLst/>
          </a:prstGeom>
        </p:spPr>
        <p:txBody>
          <a:bodyPr spcFirstLastPara="1" wrap="square" lIns="0" tIns="0" rIns="0" bIns="0" anchor="t" anchorCtr="0">
            <a:noAutofit/>
          </a:bodyPr>
          <a:lstStyle/>
          <a:p>
            <a:r>
              <a:rPr lang="en-US" sz="4000" u="sng" dirty="0"/>
              <a:t>WORKFLOW</a:t>
            </a:r>
            <a:r>
              <a:rPr lang="en-US" sz="4000" dirty="0"/>
              <a:t>:-</a:t>
            </a:r>
          </a:p>
        </p:txBody>
      </p:sp>
      <p:sp>
        <p:nvSpPr>
          <p:cNvPr id="596" name="Google Shape;596;p17"/>
          <p:cNvSpPr txBox="1">
            <a:spLocks noGrp="1"/>
          </p:cNvSpPr>
          <p:nvPr>
            <p:ph type="sldNum" idx="12"/>
          </p:nvPr>
        </p:nvSpPr>
        <p:spPr>
          <a:xfrm>
            <a:off x="8649025" y="4636750"/>
            <a:ext cx="456900" cy="468600"/>
          </a:xfrm>
          <a:prstGeom prst="rect">
            <a:avLst/>
          </a:prstGeom>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5" name="Callout: Down Arrow 4">
            <a:extLst>
              <a:ext uri="{FF2B5EF4-FFF2-40B4-BE49-F238E27FC236}">
                <a16:creationId xmlns:a16="http://schemas.microsoft.com/office/drawing/2014/main" id="{5AA55DE4-641B-144E-666B-5FDCCA7B4D13}"/>
              </a:ext>
            </a:extLst>
          </p:cNvPr>
          <p:cNvSpPr/>
          <p:nvPr/>
        </p:nvSpPr>
        <p:spPr>
          <a:xfrm>
            <a:off x="609600" y="1581150"/>
            <a:ext cx="1524000" cy="990600"/>
          </a:xfrm>
          <a:prstGeom prst="downArrow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Import the required libraries</a:t>
            </a:r>
          </a:p>
        </p:txBody>
      </p:sp>
      <p:sp>
        <p:nvSpPr>
          <p:cNvPr id="23" name="Callout: Down Arrow 22">
            <a:extLst>
              <a:ext uri="{FF2B5EF4-FFF2-40B4-BE49-F238E27FC236}">
                <a16:creationId xmlns:a16="http://schemas.microsoft.com/office/drawing/2014/main" id="{4299B97A-080E-880D-EE6D-F53D2C1BFFD5}"/>
              </a:ext>
            </a:extLst>
          </p:cNvPr>
          <p:cNvSpPr/>
          <p:nvPr/>
        </p:nvSpPr>
        <p:spPr>
          <a:xfrm>
            <a:off x="7162800" y="2876550"/>
            <a:ext cx="1586643" cy="1043418"/>
          </a:xfrm>
          <a:prstGeom prst="downArrowCallout">
            <a:avLst>
              <a:gd name="adj1" fmla="val 0"/>
              <a:gd name="adj2" fmla="val 25000"/>
              <a:gd name="adj3" fmla="val 25000"/>
              <a:gd name="adj4" fmla="val 649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r>
              <a:rPr lang="en-US" dirty="0"/>
              <a:t>Data Cleaning and Preprocessing</a:t>
            </a:r>
          </a:p>
          <a:p>
            <a:pPr algn="ctr"/>
            <a:endParaRPr lang="en-US" dirty="0"/>
          </a:p>
        </p:txBody>
      </p:sp>
      <p:sp>
        <p:nvSpPr>
          <p:cNvPr id="28" name="Arrow: Up 27">
            <a:extLst>
              <a:ext uri="{FF2B5EF4-FFF2-40B4-BE49-F238E27FC236}">
                <a16:creationId xmlns:a16="http://schemas.microsoft.com/office/drawing/2014/main" id="{E502CDA4-D5F2-DFFE-78E1-DCC673885A11}"/>
              </a:ext>
            </a:extLst>
          </p:cNvPr>
          <p:cNvSpPr/>
          <p:nvPr/>
        </p:nvSpPr>
        <p:spPr>
          <a:xfrm rot="5400000">
            <a:off x="3006260" y="2537290"/>
            <a:ext cx="170109" cy="1305829"/>
          </a:xfrm>
          <a:prstGeom prst="upArrow">
            <a:avLst>
              <a:gd name="adj1" fmla="val 61655"/>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Rectangle 1">
            <a:extLst>
              <a:ext uri="{FF2B5EF4-FFF2-40B4-BE49-F238E27FC236}">
                <a16:creationId xmlns:a16="http://schemas.microsoft.com/office/drawing/2014/main" id="{C0256197-E872-49B4-0B76-F3210ED36881}"/>
              </a:ext>
            </a:extLst>
          </p:cNvPr>
          <p:cNvSpPr/>
          <p:nvPr/>
        </p:nvSpPr>
        <p:spPr>
          <a:xfrm>
            <a:off x="7162800" y="4095750"/>
            <a:ext cx="1586644" cy="8003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Data Exploration &amp; Visualization</a:t>
            </a:r>
          </a:p>
          <a:p>
            <a:pPr algn="ctr"/>
            <a:endParaRPr lang="en-US" dirty="0"/>
          </a:p>
        </p:txBody>
      </p:sp>
      <p:sp>
        <p:nvSpPr>
          <p:cNvPr id="15" name="Arrow: Up 27">
            <a:extLst>
              <a:ext uri="{FF2B5EF4-FFF2-40B4-BE49-F238E27FC236}">
                <a16:creationId xmlns:a16="http://schemas.microsoft.com/office/drawing/2014/main" id="{E502CDA4-D5F2-DFFE-78E1-DCC673885A11}"/>
              </a:ext>
            </a:extLst>
          </p:cNvPr>
          <p:cNvSpPr/>
          <p:nvPr/>
        </p:nvSpPr>
        <p:spPr>
          <a:xfrm rot="5400000">
            <a:off x="6206660" y="2537290"/>
            <a:ext cx="170109" cy="1305829"/>
          </a:xfrm>
          <a:prstGeom prst="upArrow">
            <a:avLst>
              <a:gd name="adj1" fmla="val 61655"/>
              <a:gd name="adj2"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C0256197-E872-49B4-0B76-F3210ED36881}"/>
              </a:ext>
            </a:extLst>
          </p:cNvPr>
          <p:cNvSpPr/>
          <p:nvPr/>
        </p:nvSpPr>
        <p:spPr>
          <a:xfrm>
            <a:off x="3886200" y="2800350"/>
            <a:ext cx="1586644" cy="8003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Volume of Data</a:t>
            </a:r>
          </a:p>
        </p:txBody>
      </p:sp>
      <p:sp>
        <p:nvSpPr>
          <p:cNvPr id="19" name="Rectangle 18">
            <a:extLst>
              <a:ext uri="{FF2B5EF4-FFF2-40B4-BE49-F238E27FC236}">
                <a16:creationId xmlns:a16="http://schemas.microsoft.com/office/drawing/2014/main" id="{C0256197-E872-49B4-0B76-F3210ED36881}"/>
              </a:ext>
            </a:extLst>
          </p:cNvPr>
          <p:cNvSpPr/>
          <p:nvPr/>
        </p:nvSpPr>
        <p:spPr>
          <a:xfrm>
            <a:off x="609600" y="2800350"/>
            <a:ext cx="1586644" cy="80037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a:p>
            <a:pPr algn="ctr"/>
            <a:r>
              <a:rPr lang="en-US" dirty="0"/>
              <a:t>Creating </a:t>
            </a:r>
            <a:r>
              <a:rPr lang="en-US" dirty="0" err="1"/>
              <a:t>dataFrame</a:t>
            </a:r>
            <a:r>
              <a:rPr lang="en-US" dirty="0"/>
              <a:t> from CSV file</a:t>
            </a:r>
          </a:p>
          <a:p>
            <a:pPr algn="ctr"/>
            <a:endParaRPr lang="en-US" dirty="0"/>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 calcmode="lin" valueType="num">
                                      <p:cBhvr>
                                        <p:cTn id="14" dur="1000" fill="hold"/>
                                        <p:tgtEl>
                                          <p:spTgt spid="28"/>
                                        </p:tgtEl>
                                        <p:attrNameLst>
                                          <p:attrName>ppt_w</p:attrName>
                                        </p:attrNameLst>
                                      </p:cBhvr>
                                      <p:tavLst>
                                        <p:tav tm="0">
                                          <p:val>
                                            <p:strVal val="#ppt_w*0.70"/>
                                          </p:val>
                                        </p:tav>
                                        <p:tav tm="100000">
                                          <p:val>
                                            <p:strVal val="#ppt_w"/>
                                          </p:val>
                                        </p:tav>
                                      </p:tavLst>
                                    </p:anim>
                                    <p:anim calcmode="lin" valueType="num">
                                      <p:cBhvr>
                                        <p:cTn id="15" dur="1000" fill="hold"/>
                                        <p:tgtEl>
                                          <p:spTgt spid="28"/>
                                        </p:tgtEl>
                                        <p:attrNameLst>
                                          <p:attrName>ppt_h</p:attrName>
                                        </p:attrNameLst>
                                      </p:cBhvr>
                                      <p:tavLst>
                                        <p:tav tm="0">
                                          <p:val>
                                            <p:strVal val="#ppt_h"/>
                                          </p:val>
                                        </p:tav>
                                        <p:tav tm="100000">
                                          <p:val>
                                            <p:strVal val="#ppt_h"/>
                                          </p:val>
                                        </p:tav>
                                      </p:tavLst>
                                    </p:anim>
                                    <p:animEffect transition="in" filter="fade">
                                      <p:cBhvr>
                                        <p:cTn id="16" dur="10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1000" fill="hold"/>
                                        <p:tgtEl>
                                          <p:spTgt spid="23"/>
                                        </p:tgtEl>
                                        <p:attrNameLst>
                                          <p:attrName>ppt_w</p:attrName>
                                        </p:attrNameLst>
                                      </p:cBhvr>
                                      <p:tavLst>
                                        <p:tav tm="0">
                                          <p:val>
                                            <p:strVal val="#ppt_w*0.70"/>
                                          </p:val>
                                        </p:tav>
                                        <p:tav tm="100000">
                                          <p:val>
                                            <p:strVal val="#ppt_w"/>
                                          </p:val>
                                        </p:tav>
                                      </p:tavLst>
                                    </p:anim>
                                    <p:anim calcmode="lin" valueType="num">
                                      <p:cBhvr>
                                        <p:cTn id="22" dur="1000" fill="hold"/>
                                        <p:tgtEl>
                                          <p:spTgt spid="23"/>
                                        </p:tgtEl>
                                        <p:attrNameLst>
                                          <p:attrName>ppt_h</p:attrName>
                                        </p:attrNameLst>
                                      </p:cBhvr>
                                      <p:tavLst>
                                        <p:tav tm="0">
                                          <p:val>
                                            <p:strVal val="#ppt_h"/>
                                          </p:val>
                                        </p:tav>
                                        <p:tav tm="100000">
                                          <p:val>
                                            <p:strVal val="#ppt_h"/>
                                          </p:val>
                                        </p:tav>
                                      </p:tavLst>
                                    </p:anim>
                                    <p:animEffect transition="in" filter="fade">
                                      <p:cBhvr>
                                        <p:cTn id="23" dur="10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p:cTn id="28" dur="1000" fill="hold"/>
                                        <p:tgtEl>
                                          <p:spTgt spid="2"/>
                                        </p:tgtEl>
                                        <p:attrNameLst>
                                          <p:attrName>ppt_w</p:attrName>
                                        </p:attrNameLst>
                                      </p:cBhvr>
                                      <p:tavLst>
                                        <p:tav tm="0">
                                          <p:val>
                                            <p:strVal val="#ppt_w*0.70"/>
                                          </p:val>
                                        </p:tav>
                                        <p:tav tm="100000">
                                          <p:val>
                                            <p:strVal val="#ppt_w"/>
                                          </p:val>
                                        </p:tav>
                                      </p:tavLst>
                                    </p:anim>
                                    <p:anim calcmode="lin" valueType="num">
                                      <p:cBhvr>
                                        <p:cTn id="29" dur="1000" fill="hold"/>
                                        <p:tgtEl>
                                          <p:spTgt spid="2"/>
                                        </p:tgtEl>
                                        <p:attrNameLst>
                                          <p:attrName>ppt_h</p:attrName>
                                        </p:attrNameLst>
                                      </p:cBhvr>
                                      <p:tavLst>
                                        <p:tav tm="0">
                                          <p:val>
                                            <p:strVal val="#ppt_h"/>
                                          </p:val>
                                        </p:tav>
                                        <p:tav tm="100000">
                                          <p:val>
                                            <p:strVal val="#ppt_h"/>
                                          </p:val>
                                        </p:tav>
                                      </p:tavLst>
                                    </p:anim>
                                    <p:animEffect transition="in" filter="fade">
                                      <p:cBhvr>
                                        <p:cTn id="30" dur="10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1000" fill="hold"/>
                                        <p:tgtEl>
                                          <p:spTgt spid="15"/>
                                        </p:tgtEl>
                                        <p:attrNameLst>
                                          <p:attrName>ppt_w</p:attrName>
                                        </p:attrNameLst>
                                      </p:cBhvr>
                                      <p:tavLst>
                                        <p:tav tm="0">
                                          <p:val>
                                            <p:strVal val="#ppt_w*0.70"/>
                                          </p:val>
                                        </p:tav>
                                        <p:tav tm="100000">
                                          <p:val>
                                            <p:strVal val="#ppt_w"/>
                                          </p:val>
                                        </p:tav>
                                      </p:tavLst>
                                    </p:anim>
                                    <p:anim calcmode="lin" valueType="num">
                                      <p:cBhvr>
                                        <p:cTn id="36" dur="1000" fill="hold"/>
                                        <p:tgtEl>
                                          <p:spTgt spid="15"/>
                                        </p:tgtEl>
                                        <p:attrNameLst>
                                          <p:attrName>ppt_h</p:attrName>
                                        </p:attrNameLst>
                                      </p:cBhvr>
                                      <p:tavLst>
                                        <p:tav tm="0">
                                          <p:val>
                                            <p:strVal val="#ppt_h"/>
                                          </p:val>
                                        </p:tav>
                                        <p:tav tm="100000">
                                          <p:val>
                                            <p:strVal val="#ppt_h"/>
                                          </p:val>
                                        </p:tav>
                                      </p:tavLst>
                                    </p:anim>
                                    <p:animEffect transition="in" filter="fade">
                                      <p:cBhvr>
                                        <p:cTn id="37" dur="10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1000" fill="hold"/>
                                        <p:tgtEl>
                                          <p:spTgt spid="17"/>
                                        </p:tgtEl>
                                        <p:attrNameLst>
                                          <p:attrName>ppt_w</p:attrName>
                                        </p:attrNameLst>
                                      </p:cBhvr>
                                      <p:tavLst>
                                        <p:tav tm="0">
                                          <p:val>
                                            <p:strVal val="#ppt_w*0.70"/>
                                          </p:val>
                                        </p:tav>
                                        <p:tav tm="100000">
                                          <p:val>
                                            <p:strVal val="#ppt_w"/>
                                          </p:val>
                                        </p:tav>
                                      </p:tavLst>
                                    </p:anim>
                                    <p:anim calcmode="lin" valueType="num">
                                      <p:cBhvr>
                                        <p:cTn id="43" dur="1000" fill="hold"/>
                                        <p:tgtEl>
                                          <p:spTgt spid="17"/>
                                        </p:tgtEl>
                                        <p:attrNameLst>
                                          <p:attrName>ppt_h</p:attrName>
                                        </p:attrNameLst>
                                      </p:cBhvr>
                                      <p:tavLst>
                                        <p:tav tm="0">
                                          <p:val>
                                            <p:strVal val="#ppt_h"/>
                                          </p:val>
                                        </p:tav>
                                        <p:tav tm="100000">
                                          <p:val>
                                            <p:strVal val="#ppt_h"/>
                                          </p:val>
                                        </p:tav>
                                      </p:tavLst>
                                    </p:anim>
                                    <p:animEffect transition="in" filter="fade">
                                      <p:cBhvr>
                                        <p:cTn id="44" dur="10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p:cTn id="49" dur="1000" fill="hold"/>
                                        <p:tgtEl>
                                          <p:spTgt spid="19"/>
                                        </p:tgtEl>
                                        <p:attrNameLst>
                                          <p:attrName>ppt_w</p:attrName>
                                        </p:attrNameLst>
                                      </p:cBhvr>
                                      <p:tavLst>
                                        <p:tav tm="0">
                                          <p:val>
                                            <p:strVal val="#ppt_w*0.70"/>
                                          </p:val>
                                        </p:tav>
                                        <p:tav tm="100000">
                                          <p:val>
                                            <p:strVal val="#ppt_w"/>
                                          </p:val>
                                        </p:tav>
                                      </p:tavLst>
                                    </p:anim>
                                    <p:anim calcmode="lin" valueType="num">
                                      <p:cBhvr>
                                        <p:cTn id="50" dur="1000" fill="hold"/>
                                        <p:tgtEl>
                                          <p:spTgt spid="19"/>
                                        </p:tgtEl>
                                        <p:attrNameLst>
                                          <p:attrName>ppt_h</p:attrName>
                                        </p:attrNameLst>
                                      </p:cBhvr>
                                      <p:tavLst>
                                        <p:tav tm="0">
                                          <p:val>
                                            <p:strVal val="#ppt_h"/>
                                          </p:val>
                                        </p:tav>
                                        <p:tav tm="100000">
                                          <p:val>
                                            <p:strVal val="#ppt_h"/>
                                          </p:val>
                                        </p:tav>
                                      </p:tavLst>
                                    </p:anim>
                                    <p:animEffect transition="in" filter="fade">
                                      <p:cBhvr>
                                        <p:cTn id="5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animBg="1"/>
      <p:bldP spid="28" grpId="0" animBg="1"/>
      <p:bldP spid="2" grpId="0" animBg="1"/>
      <p:bldP spid="15"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750"/>
            <a:ext cx="7620000" cy="762000"/>
          </a:xfrm>
        </p:spPr>
        <p:txBody>
          <a:bodyPr/>
          <a:lstStyle/>
          <a:p>
            <a:pPr>
              <a:buFont typeface="Wingdings" pitchFamily="2" charset="2"/>
              <a:buChar char="Ø"/>
            </a:pPr>
            <a:r>
              <a:rPr lang="en-US" sz="2400" b="1" dirty="0"/>
              <a:t>Importing the Required Libraries:-</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a:t>
            </a:fld>
            <a:endParaRPr lang="en"/>
          </a:p>
        </p:txBody>
      </p:sp>
      <p:pic>
        <p:nvPicPr>
          <p:cNvPr id="35842" name="Picture 2"/>
          <p:cNvPicPr>
            <a:picLocks noChangeAspect="1" noChangeArrowheads="1"/>
          </p:cNvPicPr>
          <p:nvPr/>
        </p:nvPicPr>
        <p:blipFill>
          <a:blip r:embed="rId2"/>
          <a:srcRect l="9375" t="51111" r="55000" b="40000"/>
          <a:stretch>
            <a:fillRect/>
          </a:stretch>
        </p:blipFill>
        <p:spPr bwMode="auto">
          <a:xfrm>
            <a:off x="457201" y="742950"/>
            <a:ext cx="5105400" cy="716547"/>
          </a:xfrm>
          <a:prstGeom prst="rect">
            <a:avLst/>
          </a:prstGeom>
          <a:noFill/>
          <a:ln w="9525">
            <a:noFill/>
            <a:miter lim="800000"/>
            <a:headEnd/>
            <a:tailEnd/>
          </a:ln>
          <a:effectLst>
            <a:innerShdw blurRad="114300">
              <a:prstClr val="black"/>
            </a:innerShdw>
          </a:effectLst>
        </p:spPr>
      </p:pic>
      <p:sp>
        <p:nvSpPr>
          <p:cNvPr id="7" name="Title 1"/>
          <p:cNvSpPr txBox="1">
            <a:spLocks/>
          </p:cNvSpPr>
          <p:nvPr/>
        </p:nvSpPr>
        <p:spPr>
          <a:xfrm>
            <a:off x="0" y="1885950"/>
            <a:ext cx="7620000" cy="76200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chemeClr val="accent2"/>
              </a:buClr>
              <a:buSzPts val="4800"/>
              <a:buFont typeface="Wingdings" pitchFamily="2" charset="2"/>
              <a:buChar char="Ø"/>
              <a:tabLst/>
              <a:defRPr/>
            </a:pPr>
            <a:r>
              <a:rPr kumimoji="0" lang="en-US" sz="2400" b="1" i="0" u="none" strike="noStrike" kern="0" cap="none" spc="0" normalizeH="0" baseline="0" noProof="0" dirty="0">
                <a:ln>
                  <a:noFill/>
                </a:ln>
                <a:solidFill>
                  <a:schemeClr val="accent2"/>
                </a:solidFill>
                <a:effectLst/>
                <a:uLnTx/>
                <a:uFillTx/>
                <a:latin typeface="Raleway Thin"/>
                <a:ea typeface="Raleway Thin"/>
                <a:cs typeface="Raleway Thin"/>
                <a:sym typeface="Raleway Thin"/>
              </a:rPr>
              <a:t>Creating</a:t>
            </a:r>
            <a:r>
              <a:rPr kumimoji="0" lang="en-US" sz="2400" b="1" i="0" u="none" strike="noStrike" kern="0" cap="none" spc="0" normalizeH="0" noProof="0" dirty="0">
                <a:ln>
                  <a:noFill/>
                </a:ln>
                <a:solidFill>
                  <a:schemeClr val="accent2"/>
                </a:solidFill>
                <a:effectLst/>
                <a:uLnTx/>
                <a:uFillTx/>
                <a:latin typeface="Raleway Thin"/>
                <a:ea typeface="Raleway Thin"/>
                <a:cs typeface="Raleway Thin"/>
                <a:sym typeface="Raleway Thin"/>
              </a:rPr>
              <a:t> DataFrame from csv file</a:t>
            </a:r>
            <a:endParaRPr kumimoji="0" lang="en-US" sz="2400" b="1" i="0" u="none" strike="noStrike" kern="0" cap="none" spc="0" normalizeH="0" baseline="0" noProof="0" dirty="0">
              <a:ln>
                <a:noFill/>
              </a:ln>
              <a:solidFill>
                <a:schemeClr val="accent2"/>
              </a:solidFill>
              <a:effectLst/>
              <a:uLnTx/>
              <a:uFillTx/>
              <a:latin typeface="Raleway Thin"/>
              <a:ea typeface="Raleway Thin"/>
              <a:cs typeface="Raleway Thin"/>
              <a:sym typeface="Raleway Thin"/>
            </a:endParaRPr>
          </a:p>
        </p:txBody>
      </p:sp>
      <p:pic>
        <p:nvPicPr>
          <p:cNvPr id="8" name="Picture 2"/>
          <p:cNvPicPr>
            <a:picLocks noChangeAspect="1" noChangeArrowheads="1"/>
          </p:cNvPicPr>
          <p:nvPr/>
        </p:nvPicPr>
        <p:blipFill>
          <a:blip r:embed="rId3"/>
          <a:srcRect l="625" t="31389" r="625" b="13333"/>
          <a:stretch>
            <a:fillRect/>
          </a:stretch>
        </p:blipFill>
        <p:spPr bwMode="auto">
          <a:xfrm>
            <a:off x="94963" y="2297697"/>
            <a:ext cx="8954073" cy="2819400"/>
          </a:xfrm>
          <a:prstGeom prst="rect">
            <a:avLst/>
          </a:prstGeom>
          <a:noFill/>
          <a:ln w="9525">
            <a:noFill/>
            <a:miter lim="800000"/>
            <a:headEnd/>
            <a:tailEnd/>
          </a:ln>
          <a:effectLst>
            <a:innerShdw blurRad="114300">
              <a:prstClr val="black"/>
            </a:innerShdw>
          </a:effectLst>
        </p:spPr>
      </p:pic>
    </p:spTree>
  </p:cSld>
  <p:clrMapOvr>
    <a:masterClrMapping/>
  </p:clrMapOvr>
  <p:transition>
    <p:diamon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600"/>
            <a:ext cx="2743200" cy="365950"/>
          </a:xfrm>
        </p:spPr>
        <p:txBody>
          <a:bodyPr/>
          <a:lstStyle/>
          <a:p>
            <a:r>
              <a:rPr lang="en-US" sz="2400" b="1" dirty="0"/>
              <a:t>Volume of Data :-</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5</a:t>
            </a:fld>
            <a:endParaRPr lang="en"/>
          </a:p>
        </p:txBody>
      </p:sp>
      <p:pic>
        <p:nvPicPr>
          <p:cNvPr id="2050" name="Picture 2"/>
          <p:cNvPicPr>
            <a:picLocks noChangeAspect="1" noChangeArrowheads="1"/>
          </p:cNvPicPr>
          <p:nvPr/>
        </p:nvPicPr>
        <p:blipFill>
          <a:blip r:embed="rId2"/>
          <a:srcRect t="45278" r="76875" b="36944"/>
          <a:stretch>
            <a:fillRect/>
          </a:stretch>
        </p:blipFill>
        <p:spPr bwMode="auto">
          <a:xfrm>
            <a:off x="381000" y="1047750"/>
            <a:ext cx="3524251" cy="1524000"/>
          </a:xfrm>
          <a:prstGeom prst="rect">
            <a:avLst/>
          </a:prstGeom>
          <a:noFill/>
          <a:ln w="9525">
            <a:noFill/>
            <a:miter lim="800000"/>
            <a:headEnd/>
            <a:tailEnd/>
          </a:ln>
          <a:effectLst>
            <a:innerShdw blurRad="114300">
              <a:prstClr val="black"/>
            </a:innerShdw>
          </a:effectLst>
        </p:spPr>
      </p:pic>
      <p:sp>
        <p:nvSpPr>
          <p:cNvPr id="6" name="Title 1"/>
          <p:cNvSpPr txBox="1">
            <a:spLocks/>
          </p:cNvSpPr>
          <p:nvPr/>
        </p:nvSpPr>
        <p:spPr>
          <a:xfrm>
            <a:off x="5410200" y="590550"/>
            <a:ext cx="4267200" cy="365950"/>
          </a:xfrm>
          <a:prstGeom prst="rect">
            <a:avLst/>
          </a:prstGeom>
          <a:noFill/>
          <a:ln>
            <a:noFill/>
          </a:ln>
        </p:spPr>
        <p:txBody>
          <a:bodyPr spcFirstLastPara="1" wrap="square" lIns="0" tIns="0" rIns="0" bIns="0" anchor="t" anchorCtr="0">
            <a:noAutofit/>
          </a:bodyPr>
          <a:lstStyle/>
          <a:p>
            <a:pPr marL="0" marR="0" lvl="0" indent="0" algn="l" defTabSz="914400" rtl="0" eaLnBrk="1" fontAlgn="auto" latinLnBrk="0" hangingPunct="1">
              <a:lnSpc>
                <a:spcPct val="80000"/>
              </a:lnSpc>
              <a:spcBef>
                <a:spcPts val="0"/>
              </a:spcBef>
              <a:spcAft>
                <a:spcPts val="0"/>
              </a:spcAft>
              <a:buClr>
                <a:schemeClr val="accent2"/>
              </a:buClr>
              <a:buSzPts val="4800"/>
              <a:tabLst/>
              <a:defRPr/>
            </a:pPr>
            <a:r>
              <a:rPr kumimoji="0" lang="en-US" sz="2400" b="1" i="0" u="none" strike="noStrike" kern="0" cap="none" spc="0" normalizeH="0" baseline="0" noProof="0" dirty="0">
                <a:ln>
                  <a:noFill/>
                </a:ln>
                <a:solidFill>
                  <a:schemeClr val="accent2"/>
                </a:solidFill>
                <a:effectLst/>
                <a:uLnTx/>
                <a:uFillTx/>
                <a:latin typeface="Raleway Thin"/>
                <a:ea typeface="Raleway Thin"/>
                <a:cs typeface="Raleway Thin"/>
                <a:sym typeface="Raleway Thin"/>
              </a:rPr>
              <a:t>Names</a:t>
            </a:r>
            <a:r>
              <a:rPr kumimoji="0" lang="en-US" sz="2400" b="1" i="0" u="none" strike="noStrike" kern="0" cap="none" spc="0" normalizeH="0" noProof="0" dirty="0">
                <a:ln>
                  <a:noFill/>
                </a:ln>
                <a:solidFill>
                  <a:schemeClr val="accent2"/>
                </a:solidFill>
                <a:effectLst/>
                <a:uLnTx/>
                <a:uFillTx/>
                <a:latin typeface="Raleway Thin"/>
                <a:ea typeface="Raleway Thin"/>
                <a:cs typeface="Raleway Thin"/>
                <a:sym typeface="Raleway Thin"/>
              </a:rPr>
              <a:t> of Columns</a:t>
            </a:r>
            <a:r>
              <a:rPr kumimoji="0" lang="en-US" sz="2400" b="1" i="0" u="none" strike="noStrike" kern="0" cap="none" spc="0" normalizeH="0" baseline="0" noProof="0" dirty="0">
                <a:ln>
                  <a:noFill/>
                </a:ln>
                <a:solidFill>
                  <a:schemeClr val="accent2"/>
                </a:solidFill>
                <a:effectLst/>
                <a:uLnTx/>
                <a:uFillTx/>
                <a:latin typeface="Raleway Thin"/>
                <a:ea typeface="Raleway Thin"/>
                <a:cs typeface="Raleway Thin"/>
                <a:sym typeface="Raleway Thin"/>
              </a:rPr>
              <a:t>:-</a:t>
            </a:r>
          </a:p>
        </p:txBody>
      </p:sp>
      <p:pic>
        <p:nvPicPr>
          <p:cNvPr id="2051" name="Picture 3"/>
          <p:cNvPicPr>
            <a:picLocks noChangeAspect="1" noChangeArrowheads="1"/>
          </p:cNvPicPr>
          <p:nvPr/>
        </p:nvPicPr>
        <p:blipFill>
          <a:blip r:embed="rId3"/>
          <a:srcRect l="8125" t="43333" r="74375" b="11111"/>
          <a:stretch>
            <a:fillRect/>
          </a:stretch>
        </p:blipFill>
        <p:spPr bwMode="auto">
          <a:xfrm>
            <a:off x="5715000" y="1047750"/>
            <a:ext cx="2362200" cy="3458936"/>
          </a:xfrm>
          <a:prstGeom prst="rect">
            <a:avLst/>
          </a:prstGeom>
          <a:noFill/>
          <a:ln w="9525">
            <a:noFill/>
            <a:miter lim="800000"/>
            <a:headEnd/>
            <a:tailEnd/>
          </a:ln>
          <a:effectLst>
            <a:innerShdw blurRad="114300">
              <a:prstClr val="black"/>
            </a:innerShdw>
          </a:effectLst>
        </p:spPr>
      </p:pic>
      <p:sp>
        <p:nvSpPr>
          <p:cNvPr id="8" name="TextBox 7"/>
          <p:cNvSpPr txBox="1"/>
          <p:nvPr/>
        </p:nvSpPr>
        <p:spPr>
          <a:xfrm>
            <a:off x="381000" y="3257550"/>
            <a:ext cx="3429000" cy="1077218"/>
          </a:xfrm>
          <a:prstGeom prst="rect">
            <a:avLst/>
          </a:prstGeom>
          <a:noFill/>
        </p:spPr>
        <p:txBody>
          <a:bodyPr wrap="square" rtlCol="0">
            <a:spAutoFit/>
          </a:bodyPr>
          <a:lstStyle/>
          <a:p>
            <a:pPr algn="ctr">
              <a:buFont typeface="Wingdings" pitchFamily="2" charset="2"/>
              <a:buChar char="ü"/>
            </a:pPr>
            <a:r>
              <a:rPr lang="en-US" sz="1600" b="1" dirty="0">
                <a:solidFill>
                  <a:schemeClr val="tx2">
                    <a:lumMod val="25000"/>
                  </a:schemeClr>
                </a:solidFill>
                <a:latin typeface="Raleway Thin"/>
                <a:ea typeface="Raleway Thin"/>
                <a:cs typeface="Raleway Thin"/>
              </a:rPr>
              <a:t>From above command it is found that, in this dataset, total number of rows are 49079 and total number of columns are 16.</a:t>
            </a:r>
          </a:p>
        </p:txBody>
      </p:sp>
    </p:spTree>
  </p:cSld>
  <p:clrMapOvr>
    <a:masterClrMapping/>
  </p:clrMapOvr>
  <p:transition>
    <p:diamon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19400" y="310810"/>
            <a:ext cx="5640900" cy="1082700"/>
          </a:xfrm>
        </p:spPr>
        <p:txBody>
          <a:bodyPr/>
          <a:lstStyle/>
          <a:p>
            <a:r>
              <a:rPr lang="en-US" sz="3200" b="1" dirty="0"/>
              <a:t>Data Schema:-</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6</a:t>
            </a:fld>
            <a:endParaRPr lang="en"/>
          </a:p>
        </p:txBody>
      </p:sp>
      <p:pic>
        <p:nvPicPr>
          <p:cNvPr id="16385" name="Picture 1"/>
          <p:cNvPicPr>
            <a:picLocks noChangeAspect="1" noChangeArrowheads="1"/>
          </p:cNvPicPr>
          <p:nvPr/>
        </p:nvPicPr>
        <p:blipFill>
          <a:blip r:embed="rId2"/>
          <a:srcRect l="8125" t="35833" r="58750" b="19722"/>
          <a:stretch>
            <a:fillRect/>
          </a:stretch>
        </p:blipFill>
        <p:spPr bwMode="auto">
          <a:xfrm>
            <a:off x="1371599" y="833110"/>
            <a:ext cx="5861255" cy="3415040"/>
          </a:xfrm>
          <a:prstGeom prst="rect">
            <a:avLst/>
          </a:prstGeom>
          <a:noFill/>
          <a:ln w="9525">
            <a:noFill/>
            <a:miter lim="800000"/>
            <a:headEnd/>
            <a:tailEnd/>
          </a:ln>
          <a:effectLst>
            <a:innerShdw blurRad="114300">
              <a:prstClr val="black"/>
            </a:innerShdw>
          </a:effectLst>
        </p:spPr>
      </p:pic>
      <p:sp>
        <p:nvSpPr>
          <p:cNvPr id="3" name="TextBox 2"/>
          <p:cNvSpPr txBox="1"/>
          <p:nvPr/>
        </p:nvSpPr>
        <p:spPr>
          <a:xfrm>
            <a:off x="762000" y="4439972"/>
            <a:ext cx="7391400" cy="52322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Schema of the dataset will tells us about the datatype of each attribute present in the data as well as about the null value permission</a:t>
            </a:r>
            <a:endParaRPr lang="en-IN" dirty="0"/>
          </a:p>
        </p:txBody>
      </p:sp>
    </p:spTree>
  </p:cSld>
  <p:clrMapOvr>
    <a:masterClrMapping/>
  </p:clrMapOvr>
  <p:transition>
    <p:diamon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dirty="0"/>
              <a:t>Data Cleaning :-</a:t>
            </a:r>
          </a:p>
        </p:txBody>
      </p:sp>
      <p:sp>
        <p:nvSpPr>
          <p:cNvPr id="3" name="Text Placeholder 2"/>
          <p:cNvSpPr>
            <a:spLocks noGrp="1"/>
          </p:cNvSpPr>
          <p:nvPr>
            <p:ph type="body" idx="1"/>
          </p:nvPr>
        </p:nvSpPr>
        <p:spPr>
          <a:xfrm>
            <a:off x="457200" y="1200150"/>
            <a:ext cx="4648200" cy="2640900"/>
          </a:xfrm>
        </p:spPr>
        <p:txBody>
          <a:bodyPr/>
          <a:lstStyle/>
          <a:p>
            <a:pPr algn="just"/>
            <a:r>
              <a:rPr lang="en-US" sz="1600" b="1" dirty="0">
                <a:solidFill>
                  <a:schemeClr val="tx2">
                    <a:lumMod val="25000"/>
                  </a:schemeClr>
                </a:solidFill>
                <a:latin typeface="Raleway Thin"/>
                <a:ea typeface="Raleway Thin"/>
                <a:cs typeface="Raleway Thin"/>
                <a:sym typeface="Arial"/>
              </a:rPr>
              <a:t>Data cleaning is the process of identifying and rectifying errors, inconsistencies, and inaccuracies in a dataset. It involves tasks like dealing with missing values, correcting typos, handling duplicate entries, and ensuring data conforms to a standardized format. The objective of data cleaning is to enhance the quality and reliability of the data, making it suitable for analysis.</a:t>
            </a:r>
          </a:p>
          <a:p>
            <a:pPr algn="just"/>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7</a:t>
            </a:fld>
            <a:endParaRPr lang="en"/>
          </a:p>
        </p:txBody>
      </p:sp>
      <p:pic>
        <p:nvPicPr>
          <p:cNvPr id="38914" name="Picture 2" descr="https://thumbs.dreamstime.com/b/four-components-data-cleaning-four-components-data-cleaning-200203791.jpg"/>
          <p:cNvPicPr>
            <a:picLocks noChangeAspect="1" noChangeArrowheads="1"/>
          </p:cNvPicPr>
          <p:nvPr/>
        </p:nvPicPr>
        <p:blipFill>
          <a:blip r:embed="rId2"/>
          <a:srcRect/>
          <a:stretch>
            <a:fillRect/>
          </a:stretch>
        </p:blipFill>
        <p:spPr bwMode="auto">
          <a:xfrm>
            <a:off x="5791200" y="1352550"/>
            <a:ext cx="2833224" cy="2362200"/>
          </a:xfrm>
          <a:prstGeom prst="rect">
            <a:avLst/>
          </a:prstGeom>
          <a:noFill/>
          <a:effectLst>
            <a:innerShdw blurRad="114300">
              <a:prstClr val="black"/>
            </a:innerShdw>
          </a:effectLst>
        </p:spPr>
      </p:pic>
    </p:spTree>
  </p:cSld>
  <p:clrMapOvr>
    <a:masterClrMapping/>
  </p:clrMapOvr>
  <p:transition>
    <p:diamon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696200" cy="1082700"/>
          </a:xfrm>
        </p:spPr>
        <p:txBody>
          <a:bodyPr/>
          <a:lstStyle/>
          <a:p>
            <a:pPr>
              <a:buFont typeface="Wingdings" pitchFamily="2" charset="2"/>
              <a:buChar char="Ø"/>
            </a:pPr>
            <a:r>
              <a:rPr lang="en-US" b="1" dirty="0"/>
              <a:t> </a:t>
            </a:r>
            <a:r>
              <a:rPr lang="en-US" sz="2400" b="1" dirty="0"/>
              <a:t>Number of null values in each column:-</a:t>
            </a: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8</a:t>
            </a:fld>
            <a:endParaRPr lang="en"/>
          </a:p>
        </p:txBody>
      </p:sp>
      <p:pic>
        <p:nvPicPr>
          <p:cNvPr id="36866" name="Picture 2"/>
          <p:cNvPicPr>
            <a:picLocks noChangeAspect="1" noChangeArrowheads="1"/>
          </p:cNvPicPr>
          <p:nvPr/>
        </p:nvPicPr>
        <p:blipFill>
          <a:blip r:embed="rId2"/>
          <a:srcRect l="9375" t="45555" r="5000" b="30000"/>
          <a:stretch>
            <a:fillRect/>
          </a:stretch>
        </p:blipFill>
        <p:spPr bwMode="auto">
          <a:xfrm>
            <a:off x="224434" y="805261"/>
            <a:ext cx="8614766" cy="1383393"/>
          </a:xfrm>
          <a:prstGeom prst="rect">
            <a:avLst/>
          </a:prstGeom>
          <a:noFill/>
          <a:ln w="9525">
            <a:noFill/>
            <a:miter lim="800000"/>
            <a:headEnd/>
            <a:tailEnd/>
          </a:ln>
          <a:effectLst>
            <a:innerShdw blurRad="114300">
              <a:prstClr val="black"/>
            </a:innerShdw>
          </a:effectLst>
        </p:spPr>
      </p:pic>
      <p:sp>
        <p:nvSpPr>
          <p:cNvPr id="6" name="Rectangle 5"/>
          <p:cNvSpPr/>
          <p:nvPr/>
        </p:nvSpPr>
        <p:spPr>
          <a:xfrm>
            <a:off x="0" y="2495550"/>
            <a:ext cx="5535490" cy="461665"/>
          </a:xfrm>
          <a:prstGeom prst="rect">
            <a:avLst/>
          </a:prstGeom>
        </p:spPr>
        <p:txBody>
          <a:bodyPr wrap="none">
            <a:spAutoFit/>
          </a:bodyPr>
          <a:lstStyle/>
          <a:p>
            <a:r>
              <a:rPr lang="en-US" sz="2400" b="1" dirty="0">
                <a:solidFill>
                  <a:schemeClr val="accent2"/>
                </a:solidFill>
                <a:latin typeface="Raleway Thin"/>
                <a:ea typeface="Raleway Thin"/>
                <a:cs typeface="Raleway Thin"/>
                <a:sym typeface="Raleway Thin"/>
              </a:rPr>
              <a:t>  Dropping the rows with null values :-</a:t>
            </a:r>
          </a:p>
        </p:txBody>
      </p:sp>
      <p:pic>
        <p:nvPicPr>
          <p:cNvPr id="36867" name="Picture 3"/>
          <p:cNvPicPr>
            <a:picLocks noChangeAspect="1" noChangeArrowheads="1"/>
          </p:cNvPicPr>
          <p:nvPr/>
        </p:nvPicPr>
        <p:blipFill>
          <a:blip r:embed="rId3"/>
          <a:srcRect l="8750" t="43333" r="52500" b="37778"/>
          <a:stretch>
            <a:fillRect/>
          </a:stretch>
        </p:blipFill>
        <p:spPr bwMode="auto">
          <a:xfrm>
            <a:off x="304800" y="3188950"/>
            <a:ext cx="5280212" cy="1447800"/>
          </a:xfrm>
          <a:prstGeom prst="rect">
            <a:avLst/>
          </a:prstGeom>
          <a:noFill/>
          <a:ln w="9525">
            <a:noFill/>
            <a:miter lim="800000"/>
            <a:headEnd/>
            <a:tailEnd/>
          </a:ln>
          <a:effectLst>
            <a:innerShdw blurRad="114300">
              <a:prstClr val="black"/>
            </a:innerShdw>
          </a:effectLst>
        </p:spPr>
      </p:pic>
      <p:sp>
        <p:nvSpPr>
          <p:cNvPr id="8" name="Rectangle 7">
            <a:extLst>
              <a:ext uri="{FF2B5EF4-FFF2-40B4-BE49-F238E27FC236}">
                <a16:creationId xmlns:a16="http://schemas.microsoft.com/office/drawing/2014/main" id="{C0256197-E872-49B4-0B76-F3210ED36881}"/>
              </a:ext>
            </a:extLst>
          </p:cNvPr>
          <p:cNvSpPr/>
          <p:nvPr/>
        </p:nvSpPr>
        <p:spPr>
          <a:xfrm>
            <a:off x="6477000" y="2952750"/>
            <a:ext cx="2362200" cy="10668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Handling Null Values</a:t>
            </a:r>
          </a:p>
        </p:txBody>
      </p:sp>
    </p:spTree>
  </p:cSld>
  <p:clrMapOvr>
    <a:masterClrMapping/>
  </p:clrMapOvr>
  <p:transition>
    <p:diamon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0"/>
            <a:ext cx="8534400" cy="685800"/>
          </a:xfrm>
        </p:spPr>
        <p:txBody>
          <a:bodyPr/>
          <a:lstStyle/>
          <a:p>
            <a:r>
              <a:rPr lang="en-US" sz="2800" b="1" dirty="0"/>
              <a:t> Number of rows with null values after dropping null values :-</a:t>
            </a:r>
            <a:r>
              <a:rPr lang="en-US" b="1" dirty="0"/>
              <a:t/>
            </a:r>
            <a:br>
              <a:rPr lang="en-US" b="1" dirty="0"/>
            </a:br>
            <a:endParaRPr lang="en-US" b="1"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a:t>
            </a:fld>
            <a:endParaRPr lang="en"/>
          </a:p>
        </p:txBody>
      </p:sp>
      <p:pic>
        <p:nvPicPr>
          <p:cNvPr id="37890" name="Picture 2"/>
          <p:cNvPicPr>
            <a:picLocks noChangeAspect="1" noChangeArrowheads="1"/>
          </p:cNvPicPr>
          <p:nvPr/>
        </p:nvPicPr>
        <p:blipFill>
          <a:blip r:embed="rId2"/>
          <a:srcRect l="8750" t="44444" r="4375" b="33334"/>
          <a:stretch>
            <a:fillRect/>
          </a:stretch>
        </p:blipFill>
        <p:spPr bwMode="auto">
          <a:xfrm>
            <a:off x="184529" y="1809749"/>
            <a:ext cx="8774942" cy="1806349"/>
          </a:xfrm>
          <a:prstGeom prst="rect">
            <a:avLst/>
          </a:prstGeom>
          <a:noFill/>
          <a:ln w="9525">
            <a:noFill/>
            <a:miter lim="800000"/>
            <a:headEnd/>
            <a:tailEnd/>
          </a:ln>
          <a:effectLst>
            <a:innerShdw blurRad="114300">
              <a:prstClr val="black"/>
            </a:innerShdw>
          </a:effectLst>
        </p:spPr>
      </p:pic>
      <p:sp>
        <p:nvSpPr>
          <p:cNvPr id="8" name="TextBox 7"/>
          <p:cNvSpPr txBox="1"/>
          <p:nvPr/>
        </p:nvSpPr>
        <p:spPr>
          <a:xfrm>
            <a:off x="1371600" y="4061996"/>
            <a:ext cx="5715000" cy="338554"/>
          </a:xfrm>
          <a:prstGeom prst="rect">
            <a:avLst/>
          </a:prstGeom>
          <a:noFill/>
        </p:spPr>
        <p:txBody>
          <a:bodyPr wrap="square" rtlCol="0">
            <a:spAutoFit/>
          </a:bodyPr>
          <a:lstStyle/>
          <a:p>
            <a:pPr>
              <a:buFont typeface="Wingdings" pitchFamily="2" charset="2"/>
              <a:buChar char="ü"/>
            </a:pPr>
            <a:r>
              <a:rPr lang="en-US" sz="1600" b="1" dirty="0">
                <a:solidFill>
                  <a:schemeClr val="tx2">
                    <a:lumMod val="25000"/>
                  </a:schemeClr>
                </a:solidFill>
                <a:latin typeface="Raleway Thin"/>
                <a:ea typeface="Raleway Thin"/>
                <a:cs typeface="Raleway Thin"/>
              </a:rPr>
              <a:t>No null values left in this dataset </a:t>
            </a:r>
            <a:r>
              <a:rPr lang="en-US" sz="1600" b="1" dirty="0" smtClean="0">
                <a:solidFill>
                  <a:schemeClr val="tx2">
                    <a:lumMod val="25000"/>
                  </a:schemeClr>
                </a:solidFill>
                <a:latin typeface="Raleway Thin"/>
                <a:ea typeface="Raleway Thin"/>
                <a:cs typeface="Raleway Thin"/>
              </a:rPr>
              <a:t>except hostname</a:t>
            </a:r>
            <a:endParaRPr lang="en-US" sz="1600" b="1" dirty="0">
              <a:solidFill>
                <a:schemeClr val="tx2">
                  <a:lumMod val="25000"/>
                </a:schemeClr>
              </a:solidFill>
              <a:latin typeface="Raleway Thin"/>
              <a:ea typeface="Raleway Thin"/>
              <a:cs typeface="Raleway Thin"/>
            </a:endParaRPr>
          </a:p>
        </p:txBody>
      </p:sp>
    </p:spTree>
  </p:cSld>
  <p:clrMapOvr>
    <a:masterClrMapping/>
  </p:clrMapOvr>
  <p:transition>
    <p:diamond/>
  </p:transition>
</p:sld>
</file>

<file path=ppt/theme/theme1.xml><?xml version="1.0" encoding="utf-8"?>
<a:theme xmlns:a="http://schemas.openxmlformats.org/drawingml/2006/main" name="Gaoler template">
  <a:themeElements>
    <a:clrScheme name="Custom 347">
      <a:dk1>
        <a:srgbClr val="3A3F50"/>
      </a:dk1>
      <a:lt1>
        <a:srgbClr val="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817</TotalTime>
  <Words>627</Words>
  <Application>Microsoft Office PowerPoint</Application>
  <PresentationFormat>On-screen Show (16:9)</PresentationFormat>
  <Paragraphs>70</Paragraphs>
  <Slides>23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Barlow</vt:lpstr>
      <vt:lpstr>Raleway Thin</vt:lpstr>
      <vt:lpstr>Calibri</vt:lpstr>
      <vt:lpstr>Arial</vt:lpstr>
      <vt:lpstr>Wingdings</vt:lpstr>
      <vt:lpstr>Abadi</vt:lpstr>
      <vt:lpstr>Times New Roman</vt:lpstr>
      <vt:lpstr>Barlow Light</vt:lpstr>
      <vt:lpstr>Gaoler template</vt:lpstr>
      <vt:lpstr>PowerPoint Presentation</vt:lpstr>
      <vt:lpstr>PowerPoint Presentation</vt:lpstr>
      <vt:lpstr>WORKFLOW:-</vt:lpstr>
      <vt:lpstr>Importing the Required Libraries:-</vt:lpstr>
      <vt:lpstr>Volume of Data :-</vt:lpstr>
      <vt:lpstr>Data Schema:-</vt:lpstr>
      <vt:lpstr>Data Cleaning :-</vt:lpstr>
      <vt:lpstr> Number of null values in each column:- </vt:lpstr>
      <vt:lpstr> Number of rows with null values after dropping null values :- </vt:lpstr>
      <vt:lpstr>Type casting according to data :- </vt:lpstr>
      <vt:lpstr>PowerPoint Presentation</vt:lpstr>
      <vt:lpstr>Price of different types of rooms :-</vt:lpstr>
      <vt:lpstr>Room Preference in different neighbourhood groups :- </vt:lpstr>
      <vt:lpstr>Total booking in each neighbourhood group :- </vt:lpstr>
      <vt:lpstr>Number of reviews in each neighbourhood group :- </vt:lpstr>
      <vt:lpstr>Reviews VS Price in different neighbourhood groups :- </vt:lpstr>
      <vt:lpstr>Availability of rooms in different neighbourhood groups :- </vt:lpstr>
      <vt:lpstr>Availability in different places :- </vt:lpstr>
      <vt:lpstr>Average reviews per year :- </vt:lpstr>
      <vt:lpstr>Preferred room type :- </vt:lpstr>
      <vt:lpstr>Minimum Nights spent in each room type :- </vt:lpstr>
      <vt:lpstr>Comparing host_listings_count of different sites of Airbnb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Minor Project : Liquid-Liquid Equilibrium Ternary Diagram Extraction</dc:title>
  <dc:creator>HP</dc:creator>
  <cp:lastModifiedBy>Harsimran Kaur</cp:lastModifiedBy>
  <cp:revision>57</cp:revision>
  <dcterms:modified xsi:type="dcterms:W3CDTF">2023-08-23T11:37:04Z</dcterms:modified>
</cp:coreProperties>
</file>